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3" d="100"/>
          <a:sy n="73"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D545-8467-428C-B4B7-668AFE11EB3F}" type="datetimeFigureOut">
              <a:rPr kumimoji="1" lang="ja-JP" altLang="en-US" smtClean="0"/>
              <a:t>2020/12/2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5800" y="4149080"/>
            <a:ext cx="7772400" cy="1201688"/>
          </a:xfrm>
        </p:spPr>
        <p:txBody>
          <a:bodyPr/>
          <a:lstStyle/>
          <a:p>
            <a:r>
              <a:rPr kumimoji="1" lang="ja-JP" altLang="en-US" dirty="0" smtClean="0">
                <a:solidFill>
                  <a:schemeClr val="tx1"/>
                </a:solidFill>
              </a:rPr>
              <a:t>九州厚生局　健康福祉部</a:t>
            </a:r>
            <a:endParaRPr kumimoji="1" lang="en-US" altLang="ja-JP" dirty="0" smtClean="0">
              <a:solidFill>
                <a:schemeClr val="tx1"/>
              </a:solidFill>
            </a:endParaRPr>
          </a:p>
          <a:p>
            <a:r>
              <a:rPr kumimoji="1" lang="ja-JP" altLang="en-US" dirty="0" smtClean="0">
                <a:solidFill>
                  <a:schemeClr val="tx1"/>
                </a:solidFill>
              </a:rPr>
              <a:t>地域包括ケア推進課</a:t>
            </a:r>
            <a:endParaRPr kumimoji="1" lang="ja-JP" altLang="en-US" dirty="0">
              <a:solidFill>
                <a:schemeClr val="tx1"/>
              </a:solidFill>
            </a:endParaRPr>
          </a:p>
        </p:txBody>
      </p:sp>
      <p:sp>
        <p:nvSpPr>
          <p:cNvPr id="4" name="正方形/長方形 3"/>
          <p:cNvSpPr/>
          <p:nvPr/>
        </p:nvSpPr>
        <p:spPr>
          <a:xfrm>
            <a:off x="685800" y="1196752"/>
            <a:ext cx="7772400" cy="2160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令和３年１月２９日　　第３回九州厚生局地域共生セミナー</a:t>
            </a:r>
            <a:endParaRPr lang="en-US" altLang="ja-JP" sz="2400" b="1" dirty="0" smtClean="0">
              <a:solidFill>
                <a:schemeClr val="tx1"/>
              </a:solidFill>
            </a:endParaRPr>
          </a:p>
          <a:p>
            <a:pPr algn="ctr"/>
            <a:endParaRPr kumimoji="1" lang="en-US" altLang="ja-JP" b="1" dirty="0">
              <a:solidFill>
                <a:schemeClr val="tx1"/>
              </a:solidFill>
            </a:endParaRPr>
          </a:p>
          <a:p>
            <a:pPr algn="ctr"/>
            <a:r>
              <a:rPr kumimoji="1" lang="ja-JP" altLang="en-US" sz="4000" b="1" dirty="0" smtClean="0">
                <a:solidFill>
                  <a:schemeClr val="tx1"/>
                </a:solidFill>
              </a:rPr>
              <a:t>参加に際しての留意事項</a:t>
            </a:r>
            <a:endParaRPr kumimoji="1" lang="ja-JP" altLang="en-US" sz="4000" b="1" dirty="0">
              <a:solidFill>
                <a:schemeClr val="tx1"/>
              </a:solidFill>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fontScale="90000"/>
          </a:bodyPr>
          <a:lstStyle/>
          <a:p>
            <a:r>
              <a:rPr kumimoji="1" lang="ja-JP" altLang="en-US" sz="3600" dirty="0" smtClean="0"/>
              <a:t>セミナー参加者の方へ</a:t>
            </a:r>
            <a:endParaRPr kumimoji="1" lang="ja-JP" altLang="en-US" sz="3600" dirty="0"/>
          </a:p>
        </p:txBody>
      </p:sp>
      <p:sp>
        <p:nvSpPr>
          <p:cNvPr id="4" name="タイトル 1"/>
          <p:cNvSpPr txBox="1">
            <a:spLocks/>
          </p:cNvSpPr>
          <p:nvPr/>
        </p:nvSpPr>
        <p:spPr>
          <a:xfrm>
            <a:off x="457200" y="980728"/>
            <a:ext cx="8229600"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t>　　このたびは、セミナーにご参加いただきまして、ありがとうございます。</a:t>
            </a:r>
            <a:endParaRPr lang="en-US" altLang="ja-JP" sz="1400" b="1" dirty="0" smtClean="0"/>
          </a:p>
          <a:p>
            <a:r>
              <a:rPr lang="ja-JP" altLang="en-US" sz="1800" b="1" dirty="0" smtClean="0"/>
              <a:t>当日は、以下のとおり感染防止等にご協力くださいますようお願い致します。</a:t>
            </a:r>
            <a:endParaRPr lang="ja-JP" altLang="en-US" sz="1800" b="1" dirty="0"/>
          </a:p>
        </p:txBody>
      </p:sp>
      <p:sp>
        <p:nvSpPr>
          <p:cNvPr id="5" name="正方形/長方形 4"/>
          <p:cNvSpPr/>
          <p:nvPr/>
        </p:nvSpPr>
        <p:spPr>
          <a:xfrm>
            <a:off x="457200" y="1763486"/>
            <a:ext cx="8229600" cy="48338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chemeClr val="tx1"/>
                </a:solidFill>
              </a:rPr>
              <a:t>【</a:t>
            </a:r>
            <a:r>
              <a:rPr lang="ja-JP" altLang="en-US" sz="2800" dirty="0">
                <a:solidFill>
                  <a:schemeClr val="tx1"/>
                </a:solidFill>
              </a:rPr>
              <a:t>参加に当たっての留意事項</a:t>
            </a:r>
            <a:r>
              <a:rPr lang="en-US" altLang="ja-JP" sz="2800" dirty="0">
                <a:solidFill>
                  <a:schemeClr val="tx1"/>
                </a:solidFill>
              </a:rPr>
              <a:t>】</a:t>
            </a:r>
          </a:p>
          <a:p>
            <a:r>
              <a:rPr lang="ja-JP" altLang="en-US" sz="2400" dirty="0">
                <a:solidFill>
                  <a:schemeClr val="tx1"/>
                </a:solidFill>
              </a:rPr>
              <a:t>（１）感染防止対策</a:t>
            </a:r>
            <a:endParaRPr lang="en-US" altLang="ja-JP" sz="2400" dirty="0">
              <a:solidFill>
                <a:schemeClr val="tx1"/>
              </a:solidFill>
            </a:endParaRPr>
          </a:p>
          <a:p>
            <a:r>
              <a:rPr lang="ja-JP" altLang="en-US" dirty="0" smtClean="0">
                <a:solidFill>
                  <a:schemeClr val="tx1"/>
                </a:solidFill>
              </a:rPr>
              <a:t>　</a:t>
            </a:r>
            <a:r>
              <a:rPr lang="ja-JP" altLang="en-US" b="1" dirty="0" smtClean="0">
                <a:solidFill>
                  <a:schemeClr val="tx1"/>
                </a:solidFill>
              </a:rPr>
              <a:t>・ 当日は、必ずマスクを着用し、手洗いを行ってから受付をしてください。</a:t>
            </a:r>
            <a:endParaRPr lang="en-US" altLang="ja-JP" b="1" dirty="0" smtClean="0">
              <a:solidFill>
                <a:schemeClr val="tx1"/>
              </a:solidFill>
            </a:endParaRPr>
          </a:p>
          <a:p>
            <a:r>
              <a:rPr lang="ja-JP" altLang="en-US" b="1" dirty="0">
                <a:solidFill>
                  <a:schemeClr val="tx1"/>
                </a:solidFill>
              </a:rPr>
              <a:t>　・ 会場の受付にて、検温をさせていただきます。</a:t>
            </a:r>
            <a:endParaRPr lang="en-US" altLang="ja-JP" b="1" dirty="0">
              <a:solidFill>
                <a:schemeClr val="tx1"/>
              </a:solidFill>
            </a:endParaRPr>
          </a:p>
          <a:p>
            <a:r>
              <a:rPr lang="ja-JP" altLang="en-US" b="1" dirty="0">
                <a:solidFill>
                  <a:schemeClr val="tx1"/>
                </a:solidFill>
              </a:rPr>
              <a:t>　　（体温が３７．５度以上の場合は、ご参加いただけません。</a:t>
            </a:r>
            <a:r>
              <a:rPr lang="ja-JP" altLang="en-US" b="1" dirty="0" smtClean="0">
                <a:solidFill>
                  <a:schemeClr val="tx1"/>
                </a:solidFill>
              </a:rPr>
              <a:t>）</a:t>
            </a:r>
            <a:endParaRPr lang="en-US" altLang="ja-JP" b="1" dirty="0" smtClean="0">
              <a:solidFill>
                <a:schemeClr val="tx1"/>
              </a:solidFill>
            </a:endParaRPr>
          </a:p>
          <a:p>
            <a:r>
              <a:rPr lang="ja-JP" altLang="en-US" b="1" dirty="0" smtClean="0">
                <a:solidFill>
                  <a:schemeClr val="tx1"/>
                </a:solidFill>
              </a:rPr>
              <a:t>　・ 以下に該当する方のご参加はご遠慮ください。</a:t>
            </a:r>
            <a:endParaRPr lang="en-US" altLang="ja-JP" b="1" dirty="0" smtClean="0">
              <a:solidFill>
                <a:schemeClr val="tx1"/>
              </a:solidFill>
            </a:endParaRPr>
          </a:p>
          <a:p>
            <a:r>
              <a:rPr lang="ja-JP" altLang="en-US" sz="1600" b="1" dirty="0" smtClean="0">
                <a:solidFill>
                  <a:schemeClr val="tx1"/>
                </a:solidFill>
              </a:rPr>
              <a:t>　　 </a:t>
            </a:r>
            <a:r>
              <a:rPr lang="ja-JP" altLang="en-US" sz="1600" dirty="0" smtClean="0">
                <a:solidFill>
                  <a:schemeClr val="tx1"/>
                </a:solidFill>
              </a:rPr>
              <a:t>〇　味覚異常や嗅覚異常、風邪等の症状がある場合</a:t>
            </a:r>
            <a:endParaRPr lang="en-US" altLang="ja-JP" sz="1600" dirty="0" smtClean="0">
              <a:solidFill>
                <a:schemeClr val="tx1"/>
              </a:solidFill>
            </a:endParaRPr>
          </a:p>
          <a:p>
            <a:r>
              <a:rPr lang="ja-JP" altLang="en-US" sz="1600" dirty="0" smtClean="0">
                <a:solidFill>
                  <a:schemeClr val="tx1"/>
                </a:solidFill>
              </a:rPr>
              <a:t>　　 〇　開催前１４日以内に入国制限されている地域等へ渡航歴がある場合</a:t>
            </a:r>
            <a:endParaRPr lang="en-US" altLang="ja-JP" sz="1600" dirty="0" smtClean="0">
              <a:solidFill>
                <a:schemeClr val="tx1"/>
              </a:solidFill>
            </a:endParaRPr>
          </a:p>
          <a:p>
            <a:r>
              <a:rPr lang="ja-JP" altLang="en-US" sz="1600" dirty="0" smtClean="0">
                <a:solidFill>
                  <a:schemeClr val="tx1"/>
                </a:solidFill>
              </a:rPr>
              <a:t>　　 〇　感染者との濃厚接触があった場合や同居家族や身近な知人に感染が疑われる方が</a:t>
            </a:r>
            <a:endParaRPr lang="en-US" altLang="ja-JP" sz="1600" dirty="0" smtClean="0">
              <a:solidFill>
                <a:schemeClr val="tx1"/>
              </a:solidFill>
            </a:endParaRPr>
          </a:p>
          <a:p>
            <a:r>
              <a:rPr lang="ja-JP" altLang="en-US" sz="1600" dirty="0" smtClean="0">
                <a:solidFill>
                  <a:schemeClr val="tx1"/>
                </a:solidFill>
              </a:rPr>
              <a:t>　　　　　いる場合</a:t>
            </a:r>
            <a:endParaRPr lang="en-US" altLang="ja-JP" sz="1600" dirty="0" smtClean="0">
              <a:solidFill>
                <a:schemeClr val="tx1"/>
              </a:solidFill>
            </a:endParaRPr>
          </a:p>
          <a:p>
            <a:r>
              <a:rPr lang="ja-JP" altLang="en-US" b="1" dirty="0" smtClean="0">
                <a:solidFill>
                  <a:schemeClr val="tx1"/>
                </a:solidFill>
              </a:rPr>
              <a:t>　・ </a:t>
            </a:r>
            <a:r>
              <a:rPr lang="ja-JP" altLang="en-US" b="1" dirty="0">
                <a:solidFill>
                  <a:schemeClr val="tx1"/>
                </a:solidFill>
              </a:rPr>
              <a:t>出入り口には、手指消毒剤が置いてありますので、入室の際には消毒をお願い</a:t>
            </a:r>
            <a:endParaRPr lang="en-US" altLang="ja-JP" b="1" dirty="0">
              <a:solidFill>
                <a:schemeClr val="tx1"/>
              </a:solidFill>
            </a:endParaRPr>
          </a:p>
          <a:p>
            <a:r>
              <a:rPr lang="ja-JP" altLang="en-US" b="1" dirty="0">
                <a:solidFill>
                  <a:schemeClr val="tx1"/>
                </a:solidFill>
              </a:rPr>
              <a:t>　　致します</a:t>
            </a:r>
            <a:r>
              <a:rPr lang="ja-JP" altLang="en-US" b="1" dirty="0" smtClean="0">
                <a:solidFill>
                  <a:schemeClr val="tx1"/>
                </a:solidFill>
              </a:rPr>
              <a:t>。</a:t>
            </a:r>
            <a:endParaRPr lang="en-US" altLang="ja-JP" b="1" dirty="0">
              <a:solidFill>
                <a:schemeClr val="tx1"/>
              </a:solidFill>
            </a:endParaRPr>
          </a:p>
          <a:p>
            <a:r>
              <a:rPr lang="ja-JP" altLang="en-US" dirty="0" smtClean="0">
                <a:solidFill>
                  <a:schemeClr val="tx1"/>
                </a:solidFill>
              </a:rPr>
              <a:t>　</a:t>
            </a:r>
            <a:endParaRPr lang="en-US" altLang="ja-JP" dirty="0">
              <a:solidFill>
                <a:schemeClr val="tx1"/>
              </a:solidFill>
            </a:endParaRPr>
          </a:p>
          <a:p>
            <a:r>
              <a:rPr lang="ja-JP" altLang="en-US" sz="2400" dirty="0">
                <a:solidFill>
                  <a:schemeClr val="tx1"/>
                </a:solidFill>
              </a:rPr>
              <a:t>（２）その他</a:t>
            </a:r>
            <a:endParaRPr lang="en-US" altLang="ja-JP" sz="2400" dirty="0">
              <a:solidFill>
                <a:schemeClr val="tx1"/>
              </a:solidFill>
            </a:endParaRPr>
          </a:p>
          <a:p>
            <a:r>
              <a:rPr lang="ja-JP" altLang="en-US" dirty="0">
                <a:solidFill>
                  <a:schemeClr val="tx1"/>
                </a:solidFill>
              </a:rPr>
              <a:t>　</a:t>
            </a:r>
            <a:r>
              <a:rPr lang="ja-JP" altLang="en-US" b="1" dirty="0" smtClean="0">
                <a:solidFill>
                  <a:schemeClr val="tx1"/>
                </a:solidFill>
              </a:rPr>
              <a:t>・ 参加後</a:t>
            </a:r>
            <a:r>
              <a:rPr lang="ja-JP" altLang="en-US" b="1" dirty="0">
                <a:solidFill>
                  <a:schemeClr val="tx1"/>
                </a:solidFill>
              </a:rPr>
              <a:t>、感染が判明した場合は、必ず当課にご連絡ください</a:t>
            </a:r>
            <a:r>
              <a:rPr lang="ja-JP" altLang="en-US" b="1" dirty="0" smtClean="0">
                <a:solidFill>
                  <a:schemeClr val="tx1"/>
                </a:solidFill>
              </a:rPr>
              <a:t>。</a:t>
            </a:r>
            <a:endParaRPr lang="en-US" altLang="ja-JP" b="1" dirty="0" smtClean="0">
              <a:solidFill>
                <a:schemeClr val="tx1"/>
              </a:solidFill>
            </a:endParaRPr>
          </a:p>
          <a:p>
            <a:r>
              <a:rPr lang="ja-JP" altLang="en-US" b="1" dirty="0" smtClean="0">
                <a:solidFill>
                  <a:schemeClr val="tx1"/>
                </a:solidFill>
              </a:rPr>
              <a:t>　　 連絡先：０９２－４３２－６７８４　（九州厚生局　地域包括ケア推進課）</a:t>
            </a:r>
            <a:endParaRPr lang="en-US" altLang="ja-JP" b="1" dirty="0">
              <a:solidFill>
                <a:schemeClr val="tx1"/>
              </a:solidFill>
            </a:endParaRPr>
          </a:p>
        </p:txBody>
      </p:sp>
    </p:spTree>
    <p:extLst>
      <p:ext uri="{BB962C8B-B14F-4D97-AF65-F5344CB8AC3E}">
        <p14:creationId xmlns:p14="http://schemas.microsoft.com/office/powerpoint/2010/main" val="3369004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p:cNvPicPr>
          <p:nvPr>
            <p:ph idx="1"/>
          </p:nvPr>
        </p:nvPicPr>
        <p:blipFill>
          <a:blip r:embed="rId2"/>
          <a:stretch>
            <a:fillRect/>
          </a:stretch>
        </p:blipFill>
        <p:spPr>
          <a:xfrm rot="16200000">
            <a:off x="1452449" y="-709009"/>
            <a:ext cx="6239103" cy="8229601"/>
          </a:xfrm>
          <a:prstGeom prst="rect">
            <a:avLst/>
          </a:prstGeom>
        </p:spPr>
      </p:pic>
    </p:spTree>
    <p:extLst>
      <p:ext uri="{BB962C8B-B14F-4D97-AF65-F5344CB8AC3E}">
        <p14:creationId xmlns:p14="http://schemas.microsoft.com/office/powerpoint/2010/main" val="39595623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115</TotalTime>
  <Words>271</Words>
  <PresentationFormat>画面に合わせる (4:3)</PresentationFormat>
  <Paragraphs>24</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セミナー参加者の方へ</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2020-10-21T02:06:44Z</cp:lastPrinted>
  <dcterms:created xsi:type="dcterms:W3CDTF">2020-10-05T04:22:28Z</dcterms:created>
  <dcterms:modified xsi:type="dcterms:W3CDTF">2020-12-02T06:46:37Z</dcterms:modified>
</cp:coreProperties>
</file>