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4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543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92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66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055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98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743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63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84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480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88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90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23AB6-A682-4B27-B425-86141799DF22}" type="datetimeFigureOut">
              <a:rPr kumimoji="1" lang="ja-JP" altLang="en-US" smtClean="0"/>
              <a:t>2019/10/29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EFDF-A384-46BD-B537-B99FEB1770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95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248439" y="202781"/>
            <a:ext cx="2309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（一社）熊本県農業法人協会</a:t>
            </a:r>
            <a:endParaRPr kumimoji="1" lang="en-US" altLang="ja-JP" sz="12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r"/>
            <a:r>
              <a:rPr lang="ja-JP" altLang="en-US" sz="1200" b="1" u="sng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畜産部会会員の皆様</a:t>
            </a:r>
            <a:endParaRPr kumimoji="1" lang="ja-JP" altLang="en-US" sz="1200" b="1" u="sng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9485" y="1260766"/>
            <a:ext cx="2665708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畜産部会</a:t>
            </a:r>
            <a:endParaRPr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</a:t>
            </a:r>
            <a:r>
              <a:rPr kumimoji="1"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kumimoji="1"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回研修会のご案内</a:t>
            </a:r>
            <a:endParaRPr kumimoji="1"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97420" y="498151"/>
            <a:ext cx="5563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人手不足をぶっ飛ばせ！</a:t>
            </a:r>
            <a:endParaRPr kumimoji="1"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～人財確保の最終兵器は労働環境の改善から～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265586" y="2068457"/>
            <a:ext cx="6213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544556" y="2210846"/>
            <a:ext cx="57167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有効求人倍率が高止まりする中、農業界全体が人手不足に陥っています。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365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lang="en-US" altLang="ja-JP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24</a:t>
            </a:r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時間生き物の管理を行う必要がある畜産は、その中でも人財確保が大きな課題となっています。</a:t>
            </a:r>
            <a:endParaRPr lang="en-US" altLang="ja-JP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農業法人協会の畜産経営の仲間の具体例などを通じて、解決方法をみんなで探っていきます。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265587" y="4112860"/>
            <a:ext cx="62136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 つの角を切り取った四角形 13"/>
          <p:cNvSpPr/>
          <p:nvPr/>
        </p:nvSpPr>
        <p:spPr>
          <a:xfrm>
            <a:off x="1756940" y="5899669"/>
            <a:ext cx="4819972" cy="1302050"/>
          </a:xfrm>
          <a:prstGeom prst="snip1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・他の法人はどうしてるんだろう？</a:t>
            </a:r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・みんなどのくらい給料払ってる？</a:t>
            </a:r>
            <a:endParaRPr kumimoji="1"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・うちにはなぜ人が来ない？</a:t>
            </a:r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kumimoji="1"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・</a:t>
            </a:r>
            <a:r>
              <a:rPr kumimoji="1" lang="en-US" altLang="ja-JP" dirty="0" err="1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etc</a:t>
            </a:r>
            <a:endParaRPr kumimoji="1" lang="ja-JP" altLang="en-US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1028" name="Picture 4" descr="「畜産」の画像検索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85" y="5647401"/>
            <a:ext cx="1968285" cy="1310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 つの角を切り取った四角形 11"/>
          <p:cNvSpPr/>
          <p:nvPr/>
        </p:nvSpPr>
        <p:spPr>
          <a:xfrm>
            <a:off x="780082" y="4238954"/>
            <a:ext cx="3798017" cy="1302050"/>
          </a:xfrm>
          <a:prstGeom prst="snip1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どんな労働体系にしている？</a:t>
            </a:r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人財評価は？</a:t>
            </a:r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昇給・ボーナスは？</a:t>
            </a:r>
            <a:endParaRPr lang="en-US" altLang="ja-JP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92888" y="1261520"/>
            <a:ext cx="3818808" cy="707886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農林中金熊本支店</a:t>
            </a:r>
            <a:r>
              <a:rPr lang="ja-JP" altLang="en-US" sz="8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階会議室</a:t>
            </a:r>
            <a:endParaRPr lang="en-US" altLang="ja-JP" sz="20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21</a:t>
            </a: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</a:t>
            </a:r>
            <a:r>
              <a:rPr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～</a:t>
            </a:r>
            <a:r>
              <a:rPr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18</a:t>
            </a:r>
            <a:r>
              <a:rPr lang="ja-JP" altLang="en-US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000" b="1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</a:p>
        </p:txBody>
      </p:sp>
      <p:pic>
        <p:nvPicPr>
          <p:cNvPr id="1032" name="Picture 8" descr="「畜産」の画像検索結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926" y="4549121"/>
            <a:ext cx="1968285" cy="1312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フレーム (半分) 1"/>
          <p:cNvSpPr/>
          <p:nvPr/>
        </p:nvSpPr>
        <p:spPr>
          <a:xfrm>
            <a:off x="139485" y="7240077"/>
            <a:ext cx="6572211" cy="2551497"/>
          </a:xfrm>
          <a:prstGeom prst="halfFrame">
            <a:avLst>
              <a:gd name="adj1" fmla="val 2396"/>
              <a:gd name="adj2" fmla="val 15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0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＊＊　研修会　＊＊</a:t>
            </a:r>
            <a:endParaRPr kumimoji="1" lang="en-US" altLang="ja-JP" sz="1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開催日時：令和</a:t>
            </a:r>
            <a:r>
              <a:rPr lang="en-US" altLang="ja-JP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lang="en-US" altLang="ja-JP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lang="en-US" altLang="ja-JP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21</a:t>
            </a:r>
            <a:r>
              <a:rPr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日（木）</a:t>
            </a:r>
            <a:r>
              <a:rPr lang="en-US" altLang="ja-JP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15</a:t>
            </a:r>
            <a:r>
              <a:rPr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00-18</a:t>
            </a:r>
            <a:r>
              <a:rPr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00</a:t>
            </a:r>
          </a:p>
          <a:p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場　　所：農林中央金庫　</a:t>
            </a:r>
            <a:r>
              <a:rPr lang="en-US" altLang="ja-JP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5</a:t>
            </a:r>
            <a:r>
              <a:rPr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階</a:t>
            </a:r>
            <a:r>
              <a:rPr kumimoji="1"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会議室</a:t>
            </a:r>
            <a:endParaRPr kumimoji="1" lang="en-US" altLang="ja-JP" sz="16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</a:t>
            </a:r>
            <a:r>
              <a:rPr lang="zh-CN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〒</a:t>
            </a:r>
            <a:r>
              <a:rPr lang="en-US" altLang="zh-CN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860-0842</a:t>
            </a:r>
            <a:r>
              <a:rPr lang="zh-CN" altLang="en-US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熊本市中央区南千反畑町</a:t>
            </a:r>
            <a:r>
              <a:rPr lang="en-US" altLang="zh-CN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2-3</a:t>
            </a:r>
            <a:endParaRPr lang="en-US" altLang="zh-CN" sz="7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zh-CN" sz="5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出欠の返信を</a:t>
            </a:r>
            <a:r>
              <a:rPr lang="en-US" altLang="ja-JP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11</a:t>
            </a:r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lang="en-US" altLang="ja-JP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</a:t>
            </a:r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日までに</a:t>
            </a:r>
            <a:r>
              <a:rPr lang="en-US" altLang="ja-JP" sz="14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</a:t>
            </a:r>
            <a:r>
              <a:rPr lang="ja-JP" altLang="en-US" sz="14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もしくはメール</a:t>
            </a:r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で（一社）熊本県農業法　　</a:t>
            </a:r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人協会事務局までお願いいたします。</a:t>
            </a:r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r"/>
            <a:r>
              <a:rPr lang="en-US" altLang="ja-JP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TEL096-381-4888 </a:t>
            </a:r>
            <a:r>
              <a:rPr lang="en-US" altLang="ja-JP" sz="16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FAX096-381-4877</a:t>
            </a:r>
            <a:r>
              <a:rPr lang="en-US" altLang="ja-JP" sz="16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Mail:</a:t>
            </a:r>
            <a:r>
              <a:rPr lang="en-US" altLang="ja-JP" sz="1600" b="1" u="sng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kuma.nouhou-03@gol.com</a:t>
            </a:r>
          </a:p>
          <a:p>
            <a:endParaRPr lang="en-US" altLang="ja-JP" sz="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5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en-US" altLang="ja-JP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なお、研修会終了後、熊本市内中心部にて懇親会を企画しております。</a:t>
            </a:r>
            <a:endParaRPr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　　　</a:t>
            </a:r>
            <a:endParaRPr lang="en-US" altLang="ja-JP" sz="1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　企画実施：畜産部会長　阿部　寛樹、会計　大和　洋子</a:t>
            </a:r>
            <a:endParaRPr lang="en-US" altLang="ja-JP" sz="12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endParaRPr lang="en-US" altLang="ja-JP" sz="1400" dirty="0">
              <a:solidFill>
                <a:schemeClr val="tx1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480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127</Words>
  <Application>Microsoft Office PowerPoint</Application>
  <PresentationFormat>A4 210 x 297 mm</PresentationFormat>
  <Paragraphs>32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sora</dc:creator>
  <cp:lastModifiedBy>nouhou-03</cp:lastModifiedBy>
  <cp:revision>30</cp:revision>
  <cp:lastPrinted>2019-10-23T00:17:53Z</cp:lastPrinted>
  <dcterms:created xsi:type="dcterms:W3CDTF">2016-08-24T10:20:12Z</dcterms:created>
  <dcterms:modified xsi:type="dcterms:W3CDTF">2019-10-28T22:45:51Z</dcterms:modified>
</cp:coreProperties>
</file>