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8" r:id="rId2"/>
  </p:sldIdLst>
  <p:sldSz cx="10691813" cy="7559675"/>
  <p:notesSz cx="8428038" cy="12280900"/>
  <p:defaultTextStyle>
    <a:defPPr>
      <a:defRPr lang="ja-JP"/>
    </a:defPPr>
    <a:lvl1pPr marL="0" algn="l" defTabSz="880703" rtl="0" eaLnBrk="1" latinLnBrk="0" hangingPunct="1">
      <a:defRPr kumimoji="1" sz="1734" kern="1200">
        <a:solidFill>
          <a:schemeClr val="tx1"/>
        </a:solidFill>
        <a:latin typeface="+mn-lt"/>
        <a:ea typeface="+mn-ea"/>
        <a:cs typeface="+mn-cs"/>
      </a:defRPr>
    </a:lvl1pPr>
    <a:lvl2pPr marL="440351" algn="l" defTabSz="880703" rtl="0" eaLnBrk="1" latinLnBrk="0" hangingPunct="1">
      <a:defRPr kumimoji="1" sz="1734" kern="1200">
        <a:solidFill>
          <a:schemeClr val="tx1"/>
        </a:solidFill>
        <a:latin typeface="+mn-lt"/>
        <a:ea typeface="+mn-ea"/>
        <a:cs typeface="+mn-cs"/>
      </a:defRPr>
    </a:lvl2pPr>
    <a:lvl3pPr marL="880703" algn="l" defTabSz="880703" rtl="0" eaLnBrk="1" latinLnBrk="0" hangingPunct="1">
      <a:defRPr kumimoji="1" sz="1734" kern="1200">
        <a:solidFill>
          <a:schemeClr val="tx1"/>
        </a:solidFill>
        <a:latin typeface="+mn-lt"/>
        <a:ea typeface="+mn-ea"/>
        <a:cs typeface="+mn-cs"/>
      </a:defRPr>
    </a:lvl3pPr>
    <a:lvl4pPr marL="1321054" algn="l" defTabSz="880703" rtl="0" eaLnBrk="1" latinLnBrk="0" hangingPunct="1">
      <a:defRPr kumimoji="1" sz="1734" kern="1200">
        <a:solidFill>
          <a:schemeClr val="tx1"/>
        </a:solidFill>
        <a:latin typeface="+mn-lt"/>
        <a:ea typeface="+mn-ea"/>
        <a:cs typeface="+mn-cs"/>
      </a:defRPr>
    </a:lvl4pPr>
    <a:lvl5pPr marL="1761405" algn="l" defTabSz="880703" rtl="0" eaLnBrk="1" latinLnBrk="0" hangingPunct="1">
      <a:defRPr kumimoji="1" sz="1734" kern="1200">
        <a:solidFill>
          <a:schemeClr val="tx1"/>
        </a:solidFill>
        <a:latin typeface="+mn-lt"/>
        <a:ea typeface="+mn-ea"/>
        <a:cs typeface="+mn-cs"/>
      </a:defRPr>
    </a:lvl5pPr>
    <a:lvl6pPr marL="2201756" algn="l" defTabSz="880703" rtl="0" eaLnBrk="1" latinLnBrk="0" hangingPunct="1">
      <a:defRPr kumimoji="1" sz="1734" kern="1200">
        <a:solidFill>
          <a:schemeClr val="tx1"/>
        </a:solidFill>
        <a:latin typeface="+mn-lt"/>
        <a:ea typeface="+mn-ea"/>
        <a:cs typeface="+mn-cs"/>
      </a:defRPr>
    </a:lvl6pPr>
    <a:lvl7pPr marL="2642108" algn="l" defTabSz="880703" rtl="0" eaLnBrk="1" latinLnBrk="0" hangingPunct="1">
      <a:defRPr kumimoji="1" sz="1734" kern="1200">
        <a:solidFill>
          <a:schemeClr val="tx1"/>
        </a:solidFill>
        <a:latin typeface="+mn-lt"/>
        <a:ea typeface="+mn-ea"/>
        <a:cs typeface="+mn-cs"/>
      </a:defRPr>
    </a:lvl7pPr>
    <a:lvl8pPr marL="3082459" algn="l" defTabSz="880703" rtl="0" eaLnBrk="1" latinLnBrk="0" hangingPunct="1">
      <a:defRPr kumimoji="1" sz="1734" kern="1200">
        <a:solidFill>
          <a:schemeClr val="tx1"/>
        </a:solidFill>
        <a:latin typeface="+mn-lt"/>
        <a:ea typeface="+mn-ea"/>
        <a:cs typeface="+mn-cs"/>
      </a:defRPr>
    </a:lvl8pPr>
    <a:lvl9pPr marL="3522810" algn="l" defTabSz="880703" rtl="0" eaLnBrk="1" latinLnBrk="0" hangingPunct="1">
      <a:defRPr kumimoji="1" sz="173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705" autoAdjust="0"/>
  </p:normalViewPr>
  <p:slideViewPr>
    <p:cSldViewPr snapToGrid="0">
      <p:cViewPr>
        <p:scale>
          <a:sx n="130" d="100"/>
          <a:sy n="130" d="100"/>
        </p:scale>
        <p:origin x="-936"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652878" cy="616515"/>
          </a:xfrm>
          <a:prstGeom prst="rect">
            <a:avLst/>
          </a:prstGeom>
        </p:spPr>
        <p:txBody>
          <a:bodyPr vert="horz" lIns="114053" tIns="57027" rIns="114053" bIns="57027" rtlCol="0"/>
          <a:lstStyle>
            <a:lvl1pPr algn="l">
              <a:defRPr sz="1500"/>
            </a:lvl1pPr>
          </a:lstStyle>
          <a:p>
            <a:endParaRPr kumimoji="1" lang="ja-JP" altLang="en-US"/>
          </a:p>
        </p:txBody>
      </p:sp>
      <p:sp>
        <p:nvSpPr>
          <p:cNvPr id="3" name="日付プレースホルダー 2"/>
          <p:cNvSpPr>
            <a:spLocks noGrp="1"/>
          </p:cNvSpPr>
          <p:nvPr>
            <p:ph type="dt" idx="1"/>
          </p:nvPr>
        </p:nvSpPr>
        <p:spPr>
          <a:xfrm>
            <a:off x="4773174" y="0"/>
            <a:ext cx="3652877" cy="616515"/>
          </a:xfrm>
          <a:prstGeom prst="rect">
            <a:avLst/>
          </a:prstGeom>
        </p:spPr>
        <p:txBody>
          <a:bodyPr vert="horz" lIns="114053" tIns="57027" rIns="114053" bIns="57027" rtlCol="0"/>
          <a:lstStyle>
            <a:lvl1pPr algn="r">
              <a:defRPr sz="1500"/>
            </a:lvl1pPr>
          </a:lstStyle>
          <a:p>
            <a:fld id="{F0761DC9-D7C5-4F79-AFF4-346DB855CD65}" type="datetimeFigureOut">
              <a:rPr kumimoji="1" lang="ja-JP" altLang="en-US" smtClean="0"/>
              <a:t>2017/2/1</a:t>
            </a:fld>
            <a:endParaRPr kumimoji="1" lang="ja-JP" altLang="en-US"/>
          </a:p>
        </p:txBody>
      </p:sp>
      <p:sp>
        <p:nvSpPr>
          <p:cNvPr id="4" name="スライド イメージ プレースホルダー 3"/>
          <p:cNvSpPr>
            <a:spLocks noGrp="1" noRot="1" noChangeAspect="1"/>
          </p:cNvSpPr>
          <p:nvPr>
            <p:ph type="sldImg" idx="2"/>
          </p:nvPr>
        </p:nvSpPr>
        <p:spPr>
          <a:xfrm>
            <a:off x="1284288" y="1535113"/>
            <a:ext cx="5859462" cy="4143375"/>
          </a:xfrm>
          <a:prstGeom prst="rect">
            <a:avLst/>
          </a:prstGeom>
          <a:noFill/>
          <a:ln w="12700">
            <a:solidFill>
              <a:prstClr val="black"/>
            </a:solidFill>
          </a:ln>
        </p:spPr>
        <p:txBody>
          <a:bodyPr vert="horz" lIns="114053" tIns="57027" rIns="114053" bIns="57027" rtlCol="0" anchor="ctr"/>
          <a:lstStyle/>
          <a:p>
            <a:endParaRPr lang="ja-JP" altLang="en-US"/>
          </a:p>
        </p:txBody>
      </p:sp>
      <p:sp>
        <p:nvSpPr>
          <p:cNvPr id="5" name="ノート プレースホルダー 4"/>
          <p:cNvSpPr>
            <a:spLocks noGrp="1"/>
          </p:cNvSpPr>
          <p:nvPr>
            <p:ph type="body" sz="quarter" idx="3"/>
          </p:nvPr>
        </p:nvSpPr>
        <p:spPr>
          <a:xfrm>
            <a:off x="842209" y="5910245"/>
            <a:ext cx="6743622" cy="4835295"/>
          </a:xfrm>
          <a:prstGeom prst="rect">
            <a:avLst/>
          </a:prstGeom>
        </p:spPr>
        <p:txBody>
          <a:bodyPr vert="horz" lIns="114053" tIns="57027" rIns="114053" bIns="5702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11664385"/>
            <a:ext cx="3652878" cy="616515"/>
          </a:xfrm>
          <a:prstGeom prst="rect">
            <a:avLst/>
          </a:prstGeom>
        </p:spPr>
        <p:txBody>
          <a:bodyPr vert="horz" lIns="114053" tIns="57027" rIns="114053" bIns="57027" rtlCol="0" anchor="b"/>
          <a:lstStyle>
            <a:lvl1pPr algn="l">
              <a:defRPr sz="1500"/>
            </a:lvl1pPr>
          </a:lstStyle>
          <a:p>
            <a:endParaRPr kumimoji="1" lang="ja-JP" altLang="en-US"/>
          </a:p>
        </p:txBody>
      </p:sp>
      <p:sp>
        <p:nvSpPr>
          <p:cNvPr id="7" name="スライド番号プレースホルダー 6"/>
          <p:cNvSpPr>
            <a:spLocks noGrp="1"/>
          </p:cNvSpPr>
          <p:nvPr>
            <p:ph type="sldNum" sz="quarter" idx="5"/>
          </p:nvPr>
        </p:nvSpPr>
        <p:spPr>
          <a:xfrm>
            <a:off x="4773174" y="11664385"/>
            <a:ext cx="3652877" cy="616515"/>
          </a:xfrm>
          <a:prstGeom prst="rect">
            <a:avLst/>
          </a:prstGeom>
        </p:spPr>
        <p:txBody>
          <a:bodyPr vert="horz" lIns="114053" tIns="57027" rIns="114053" bIns="57027" rtlCol="0" anchor="b"/>
          <a:lstStyle>
            <a:lvl1pPr algn="r">
              <a:defRPr sz="1500"/>
            </a:lvl1pPr>
          </a:lstStyle>
          <a:p>
            <a:fld id="{A4ED1C28-169F-4E8D-835B-745144043177}" type="slidenum">
              <a:rPr kumimoji="1" lang="ja-JP" altLang="en-US" smtClean="0"/>
              <a:t>‹#›</a:t>
            </a:fld>
            <a:endParaRPr kumimoji="1" lang="ja-JP" altLang="en-US"/>
          </a:p>
        </p:txBody>
      </p:sp>
    </p:spTree>
    <p:extLst>
      <p:ext uri="{BB962C8B-B14F-4D97-AF65-F5344CB8AC3E}">
        <p14:creationId xmlns:p14="http://schemas.microsoft.com/office/powerpoint/2010/main" val="33875275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4ED1C28-169F-4E8D-835B-745144043177}" type="slidenum">
              <a:rPr kumimoji="1" lang="ja-JP" altLang="en-US" smtClean="0"/>
              <a:t>1</a:t>
            </a:fld>
            <a:endParaRPr kumimoji="1" lang="ja-JP" altLang="en-US"/>
          </a:p>
        </p:txBody>
      </p:sp>
    </p:spTree>
    <p:extLst>
      <p:ext uri="{BB962C8B-B14F-4D97-AF65-F5344CB8AC3E}">
        <p14:creationId xmlns:p14="http://schemas.microsoft.com/office/powerpoint/2010/main" val="1489214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DB4403E-8CA5-405D-A8EF-47596CCDDA13}" type="datetimeFigureOut">
              <a:rPr kumimoji="1" lang="ja-JP" altLang="en-US" smtClean="0"/>
              <a:t>2017/2/1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082FC7-093A-4605-954C-230A2BF644EF}" type="slidenum">
              <a:rPr kumimoji="1" lang="ja-JP" altLang="en-US" smtClean="0"/>
              <a:t>‹#›</a:t>
            </a:fld>
            <a:endParaRPr kumimoji="1" lang="ja-JP" altLang="en-US"/>
          </a:p>
        </p:txBody>
      </p:sp>
    </p:spTree>
    <p:extLst>
      <p:ext uri="{BB962C8B-B14F-4D97-AF65-F5344CB8AC3E}">
        <p14:creationId xmlns:p14="http://schemas.microsoft.com/office/powerpoint/2010/main" val="2322215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DB4403E-8CA5-405D-A8EF-47596CCDDA13}" type="datetimeFigureOut">
              <a:rPr kumimoji="1" lang="ja-JP" altLang="en-US" smtClean="0"/>
              <a:t>2017/2/1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082FC7-093A-4605-954C-230A2BF644EF}" type="slidenum">
              <a:rPr kumimoji="1" lang="ja-JP" altLang="en-US" smtClean="0"/>
              <a:t>‹#›</a:t>
            </a:fld>
            <a:endParaRPr kumimoji="1" lang="ja-JP" altLang="en-US"/>
          </a:p>
        </p:txBody>
      </p:sp>
    </p:spTree>
    <p:extLst>
      <p:ext uri="{BB962C8B-B14F-4D97-AF65-F5344CB8AC3E}">
        <p14:creationId xmlns:p14="http://schemas.microsoft.com/office/powerpoint/2010/main" val="91273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DB4403E-8CA5-405D-A8EF-47596CCDDA13}" type="datetimeFigureOut">
              <a:rPr kumimoji="1" lang="ja-JP" altLang="en-US" smtClean="0"/>
              <a:t>2017/2/1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082FC7-093A-4605-954C-230A2BF644EF}" type="slidenum">
              <a:rPr kumimoji="1" lang="ja-JP" altLang="en-US" smtClean="0"/>
              <a:t>‹#›</a:t>
            </a:fld>
            <a:endParaRPr kumimoji="1" lang="ja-JP" altLang="en-US"/>
          </a:p>
        </p:txBody>
      </p:sp>
    </p:spTree>
    <p:extLst>
      <p:ext uri="{BB962C8B-B14F-4D97-AF65-F5344CB8AC3E}">
        <p14:creationId xmlns:p14="http://schemas.microsoft.com/office/powerpoint/2010/main" val="129324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DB4403E-8CA5-405D-A8EF-47596CCDDA13}" type="datetimeFigureOut">
              <a:rPr kumimoji="1" lang="ja-JP" altLang="en-US" smtClean="0"/>
              <a:t>2017/2/1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082FC7-093A-4605-954C-230A2BF644EF}" type="slidenum">
              <a:rPr kumimoji="1" lang="ja-JP" altLang="en-US" smtClean="0"/>
              <a:t>‹#›</a:t>
            </a:fld>
            <a:endParaRPr kumimoji="1" lang="ja-JP" altLang="en-US"/>
          </a:p>
        </p:txBody>
      </p:sp>
    </p:spTree>
    <p:extLst>
      <p:ext uri="{BB962C8B-B14F-4D97-AF65-F5344CB8AC3E}">
        <p14:creationId xmlns:p14="http://schemas.microsoft.com/office/powerpoint/2010/main" val="350758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DB4403E-8CA5-405D-A8EF-47596CCDDA13}" type="datetimeFigureOut">
              <a:rPr kumimoji="1" lang="ja-JP" altLang="en-US" smtClean="0"/>
              <a:t>2017/2/1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082FC7-093A-4605-954C-230A2BF644EF}" type="slidenum">
              <a:rPr kumimoji="1" lang="ja-JP" altLang="en-US" smtClean="0"/>
              <a:t>‹#›</a:t>
            </a:fld>
            <a:endParaRPr kumimoji="1" lang="ja-JP" altLang="en-US"/>
          </a:p>
        </p:txBody>
      </p:sp>
    </p:spTree>
    <p:extLst>
      <p:ext uri="{BB962C8B-B14F-4D97-AF65-F5344CB8AC3E}">
        <p14:creationId xmlns:p14="http://schemas.microsoft.com/office/powerpoint/2010/main" val="532482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DB4403E-8CA5-405D-A8EF-47596CCDDA13}" type="datetimeFigureOut">
              <a:rPr kumimoji="1" lang="ja-JP" altLang="en-US" smtClean="0"/>
              <a:t>2017/2/1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082FC7-093A-4605-954C-230A2BF644EF}" type="slidenum">
              <a:rPr kumimoji="1" lang="ja-JP" altLang="en-US" smtClean="0"/>
              <a:t>‹#›</a:t>
            </a:fld>
            <a:endParaRPr kumimoji="1" lang="ja-JP" altLang="en-US"/>
          </a:p>
        </p:txBody>
      </p:sp>
    </p:spTree>
    <p:extLst>
      <p:ext uri="{BB962C8B-B14F-4D97-AF65-F5344CB8AC3E}">
        <p14:creationId xmlns:p14="http://schemas.microsoft.com/office/powerpoint/2010/main" val="2179116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DB4403E-8CA5-405D-A8EF-47596CCDDA13}" type="datetimeFigureOut">
              <a:rPr kumimoji="1" lang="ja-JP" altLang="en-US" smtClean="0"/>
              <a:t>2017/2/1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B082FC7-093A-4605-954C-230A2BF644EF}" type="slidenum">
              <a:rPr kumimoji="1" lang="ja-JP" altLang="en-US" smtClean="0"/>
              <a:t>‹#›</a:t>
            </a:fld>
            <a:endParaRPr kumimoji="1" lang="ja-JP" altLang="en-US"/>
          </a:p>
        </p:txBody>
      </p:sp>
    </p:spTree>
    <p:extLst>
      <p:ext uri="{BB962C8B-B14F-4D97-AF65-F5344CB8AC3E}">
        <p14:creationId xmlns:p14="http://schemas.microsoft.com/office/powerpoint/2010/main" val="3542141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DB4403E-8CA5-405D-A8EF-47596CCDDA13}" type="datetimeFigureOut">
              <a:rPr kumimoji="1" lang="ja-JP" altLang="en-US" smtClean="0"/>
              <a:t>2017/2/1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B082FC7-093A-4605-954C-230A2BF644EF}" type="slidenum">
              <a:rPr kumimoji="1" lang="ja-JP" altLang="en-US" smtClean="0"/>
              <a:t>‹#›</a:t>
            </a:fld>
            <a:endParaRPr kumimoji="1" lang="ja-JP" altLang="en-US"/>
          </a:p>
        </p:txBody>
      </p:sp>
    </p:spTree>
    <p:extLst>
      <p:ext uri="{BB962C8B-B14F-4D97-AF65-F5344CB8AC3E}">
        <p14:creationId xmlns:p14="http://schemas.microsoft.com/office/powerpoint/2010/main" val="666624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B4403E-8CA5-405D-A8EF-47596CCDDA13}" type="datetimeFigureOut">
              <a:rPr kumimoji="1" lang="ja-JP" altLang="en-US" smtClean="0"/>
              <a:t>2017/2/1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B082FC7-093A-4605-954C-230A2BF644EF}" type="slidenum">
              <a:rPr kumimoji="1" lang="ja-JP" altLang="en-US" smtClean="0"/>
              <a:t>‹#›</a:t>
            </a:fld>
            <a:endParaRPr kumimoji="1" lang="ja-JP" altLang="en-US"/>
          </a:p>
        </p:txBody>
      </p:sp>
    </p:spTree>
    <p:extLst>
      <p:ext uri="{BB962C8B-B14F-4D97-AF65-F5344CB8AC3E}">
        <p14:creationId xmlns:p14="http://schemas.microsoft.com/office/powerpoint/2010/main" val="3811545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DB4403E-8CA5-405D-A8EF-47596CCDDA13}" type="datetimeFigureOut">
              <a:rPr kumimoji="1" lang="ja-JP" altLang="en-US" smtClean="0"/>
              <a:t>2017/2/1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082FC7-093A-4605-954C-230A2BF644EF}" type="slidenum">
              <a:rPr kumimoji="1" lang="ja-JP" altLang="en-US" smtClean="0"/>
              <a:t>‹#›</a:t>
            </a:fld>
            <a:endParaRPr kumimoji="1" lang="ja-JP" altLang="en-US"/>
          </a:p>
        </p:txBody>
      </p:sp>
    </p:spTree>
    <p:extLst>
      <p:ext uri="{BB962C8B-B14F-4D97-AF65-F5344CB8AC3E}">
        <p14:creationId xmlns:p14="http://schemas.microsoft.com/office/powerpoint/2010/main" val="69794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smtClean="0"/>
              <a:t>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DB4403E-8CA5-405D-A8EF-47596CCDDA13}" type="datetimeFigureOut">
              <a:rPr kumimoji="1" lang="ja-JP" altLang="en-US" smtClean="0"/>
              <a:t>2017/2/1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082FC7-093A-4605-954C-230A2BF644EF}" type="slidenum">
              <a:rPr kumimoji="1" lang="ja-JP" altLang="en-US" smtClean="0"/>
              <a:t>‹#›</a:t>
            </a:fld>
            <a:endParaRPr kumimoji="1" lang="ja-JP" altLang="en-US"/>
          </a:p>
        </p:txBody>
      </p:sp>
    </p:spTree>
    <p:extLst>
      <p:ext uri="{BB962C8B-B14F-4D97-AF65-F5344CB8AC3E}">
        <p14:creationId xmlns:p14="http://schemas.microsoft.com/office/powerpoint/2010/main" val="1598407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6DB4403E-8CA5-405D-A8EF-47596CCDDA13}" type="datetimeFigureOut">
              <a:rPr kumimoji="1" lang="ja-JP" altLang="en-US" smtClean="0"/>
              <a:t>2017/2/1</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CB082FC7-093A-4605-954C-230A2BF644EF}" type="slidenum">
              <a:rPr kumimoji="1" lang="ja-JP" altLang="en-US" smtClean="0"/>
              <a:t>‹#›</a:t>
            </a:fld>
            <a:endParaRPr kumimoji="1" lang="ja-JP" altLang="en-US"/>
          </a:p>
        </p:txBody>
      </p:sp>
    </p:spTree>
    <p:extLst>
      <p:ext uri="{BB962C8B-B14F-4D97-AF65-F5344CB8AC3E}">
        <p14:creationId xmlns:p14="http://schemas.microsoft.com/office/powerpoint/2010/main" val="5835259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メモ 41"/>
          <p:cNvSpPr/>
          <p:nvPr/>
        </p:nvSpPr>
        <p:spPr>
          <a:xfrm>
            <a:off x="6128343" y="5752490"/>
            <a:ext cx="4347460" cy="1598859"/>
          </a:xfrm>
          <a:prstGeom prst="foldedCorner">
            <a:avLst>
              <a:gd name="adj" fmla="val 23783"/>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762" tIns="42381" rIns="84762" bIns="42381" numCol="1" spcCol="0" rtlCol="0" fromWordArt="0" anchor="ctr" anchorCtr="0" forceAA="0" compatLnSpc="1">
            <a:prstTxWarp prst="textNoShape">
              <a:avLst/>
            </a:prstTxWarp>
            <a:noAutofit/>
          </a:bodyPr>
          <a:lstStyle/>
          <a:p>
            <a:pPr algn="ctr"/>
            <a:endParaRPr lang="en-US" altLang="ja-JP" sz="1112" dirty="0">
              <a:solidFill>
                <a:prstClr val="black"/>
              </a:solidFill>
            </a:endParaRPr>
          </a:p>
        </p:txBody>
      </p:sp>
      <p:graphicFrame>
        <p:nvGraphicFramePr>
          <p:cNvPr id="32" name="表 31"/>
          <p:cNvGraphicFramePr>
            <a:graphicFrameLocks noGrp="1"/>
          </p:cNvGraphicFramePr>
          <p:nvPr>
            <p:extLst/>
          </p:nvPr>
        </p:nvGraphicFramePr>
        <p:xfrm>
          <a:off x="6128343" y="3846449"/>
          <a:ext cx="4347460" cy="1765866"/>
        </p:xfrm>
        <a:graphic>
          <a:graphicData uri="http://schemas.openxmlformats.org/drawingml/2006/table">
            <a:tbl>
              <a:tblPr firstRow="1" bandRow="1">
                <a:tableStyleId>{3B4B98B0-60AC-42C2-AFA5-B58CD77FA1E5}</a:tableStyleId>
              </a:tblPr>
              <a:tblGrid>
                <a:gridCol w="904063"/>
                <a:gridCol w="3443397"/>
              </a:tblGrid>
              <a:tr h="588622">
                <a:tc>
                  <a:txBody>
                    <a:bodyPr/>
                    <a:lstStyle/>
                    <a:p>
                      <a:pPr algn="dist">
                        <a:lnSpc>
                          <a:spcPts val="3500"/>
                        </a:lnSpc>
                      </a:pPr>
                      <a:r>
                        <a:rPr kumimoji="1" lang="ja-JP" altLang="en-US" sz="1100" b="1" baseline="0" dirty="0" smtClean="0">
                          <a:latin typeface="メイリオ" panose="020B0604030504040204" pitchFamily="50" charset="-128"/>
                          <a:ea typeface="メイリオ" panose="020B0604030504040204" pitchFamily="50" charset="-128"/>
                          <a:cs typeface="メイリオ" panose="020B0604030504040204" pitchFamily="50" charset="-128"/>
                        </a:rPr>
                        <a:t>ご住所：</a:t>
                      </a:r>
                      <a:endParaRPr kumimoji="1" lang="ja-JP" altLang="en-US" sz="1100" b="1" baseline="0" dirty="0">
                        <a:latin typeface="メイリオ" panose="020B0604030504040204" pitchFamily="50" charset="-128"/>
                        <a:ea typeface="メイリオ" panose="020B0604030504040204" pitchFamily="50" charset="-128"/>
                        <a:cs typeface="メイリオ" panose="020B0604030504040204" pitchFamily="50" charset="-128"/>
                      </a:endParaRPr>
                    </a:p>
                  </a:txBody>
                  <a:tcPr marL="60538" marR="60538" marT="30269" marB="3026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nSpc>
                          <a:spcPts val="3500"/>
                        </a:lnSpc>
                      </a:pP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marL="60538" marR="60538" marT="30269" marB="3026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r>
              <a:tr h="588622">
                <a:tc>
                  <a:txBody>
                    <a:bodyPr/>
                    <a:lstStyle/>
                    <a:p>
                      <a:pPr algn="dist">
                        <a:lnSpc>
                          <a:spcPts val="3500"/>
                        </a:lnSpc>
                      </a:pPr>
                      <a:r>
                        <a:rPr kumimoji="1" lang="ja-JP" altLang="en-US" sz="1100" b="1" baseline="0" dirty="0" smtClean="0">
                          <a:latin typeface="メイリオ" panose="020B0604030504040204" pitchFamily="50" charset="-128"/>
                          <a:ea typeface="メイリオ" panose="020B0604030504040204" pitchFamily="50" charset="-128"/>
                          <a:cs typeface="メイリオ" panose="020B0604030504040204" pitchFamily="50" charset="-128"/>
                        </a:rPr>
                        <a:t>御社名：</a:t>
                      </a:r>
                      <a:endParaRPr kumimoji="1" lang="ja-JP" altLang="en-US" sz="1100" b="1" baseline="0" dirty="0">
                        <a:latin typeface="メイリオ" panose="020B0604030504040204" pitchFamily="50" charset="-128"/>
                        <a:ea typeface="メイリオ" panose="020B0604030504040204" pitchFamily="50" charset="-128"/>
                        <a:cs typeface="メイリオ" panose="020B0604030504040204" pitchFamily="50" charset="-128"/>
                      </a:endParaRPr>
                    </a:p>
                  </a:txBody>
                  <a:tcPr marL="60538" marR="60538" marT="30269" marB="3026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nSpc>
                          <a:spcPts val="3500"/>
                        </a:lnSpc>
                      </a:pP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marL="60538" marR="60538" marT="30269" marB="3026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r>
              <a:tr h="588622">
                <a:tc>
                  <a:txBody>
                    <a:bodyPr/>
                    <a:lstStyle/>
                    <a:p>
                      <a:pPr algn="dist">
                        <a:lnSpc>
                          <a:spcPts val="3500"/>
                        </a:lnSpc>
                      </a:pPr>
                      <a:r>
                        <a:rPr kumimoji="1" lang="ja-JP" altLang="en-US" sz="1100" b="1" baseline="0" dirty="0" smtClean="0">
                          <a:latin typeface="メイリオ" panose="020B0604030504040204" pitchFamily="50" charset="-128"/>
                          <a:ea typeface="メイリオ" panose="020B0604030504040204" pitchFamily="50" charset="-128"/>
                          <a:cs typeface="メイリオ" panose="020B0604030504040204" pitchFamily="50" charset="-128"/>
                        </a:rPr>
                        <a:t>代表者名：</a:t>
                      </a:r>
                      <a:endParaRPr kumimoji="1" lang="ja-JP" altLang="en-US" sz="1100" b="1" baseline="0" dirty="0">
                        <a:latin typeface="メイリオ" panose="020B0604030504040204" pitchFamily="50" charset="-128"/>
                        <a:ea typeface="メイリオ" panose="020B0604030504040204" pitchFamily="50" charset="-128"/>
                        <a:cs typeface="メイリオ" panose="020B0604030504040204" pitchFamily="50" charset="-128"/>
                      </a:endParaRPr>
                    </a:p>
                  </a:txBody>
                  <a:tcPr marL="60538" marR="60538" marT="30269" marB="3026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3500"/>
                        </a:lnSpc>
                      </a:pP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marL="60538" marR="60538" marT="30269" marB="3026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2" name="正方形/長方形 51"/>
          <p:cNvSpPr/>
          <p:nvPr/>
        </p:nvSpPr>
        <p:spPr>
          <a:xfrm>
            <a:off x="3129906" y="2126879"/>
            <a:ext cx="2792912" cy="4880823"/>
          </a:xfrm>
          <a:prstGeom prst="rect">
            <a:avLst/>
          </a:prstGeom>
        </p:spPr>
        <p:txBody>
          <a:bodyPr wrap="square" lIns="0" rIns="0">
            <a:spAutoFit/>
          </a:bodyPr>
          <a:lstStyle/>
          <a:p>
            <a:r>
              <a:rPr lang="en-US" altLang="ja-JP" sz="95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5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第１分科会</a:t>
            </a:r>
            <a:r>
              <a:rPr lang="en-US" altLang="ja-JP" sz="95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5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政策等に関する意見交換会</a:t>
            </a:r>
            <a:endParaRPr lang="en-US" altLang="ja-JP" sz="95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農業施策の最新情報について、農林水産省からの情勢報告及び政策提言活動の状況と今後のあり方について、会場の会員と意見交換します。</a:t>
            </a:r>
            <a:endPar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832"/>
              </a:lnSpc>
            </a:pPr>
            <a:r>
              <a:rPr lang="ja-JP" altLang="en-US" sz="9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9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95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5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第２分科会</a:t>
            </a:r>
            <a:r>
              <a:rPr lang="en-US" altLang="ja-JP" sz="95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農業界と経済界の人材マッチング相互理解セミナー</a:t>
            </a:r>
            <a:endParaRPr lang="en-US" altLang="ja-JP" sz="9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農業法人の戦略的人材確保について、第</a:t>
            </a:r>
            <a:r>
              <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部のセミナーでは、農業法人のための人材確保、応募を増やし、応募者の心をつなぎとめ、入社につなげる手法やポイント等について、事例を交えて採用ノウハウをご紹介します。</a:t>
            </a:r>
          </a:p>
          <a:p>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部の事例紹介・人材プレゼンでは、農業経営者より、実際に企業人材を採用し、業務拡大に繋がった農業法人の事例報告と、企業人事担当者より、農業界で活躍が期待される企業の人材像等についてプレゼンを頂きます。 </a:t>
            </a:r>
          </a:p>
          <a:p>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＊農林水産省 平成</a:t>
            </a:r>
            <a:r>
              <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年度農業界と経済界の人材マッチング推進委託事業による</a:t>
            </a: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開催</a:t>
            </a:r>
            <a:endPar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95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5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第３分科会</a:t>
            </a:r>
            <a:r>
              <a:rPr lang="en-US" altLang="ja-JP" sz="95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5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農業界との連携に向けた報告会</a:t>
            </a:r>
            <a:endParaRPr lang="en-US" altLang="ja-JP" sz="95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会員と</a:t>
            </a:r>
            <a:r>
              <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ASC</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会員企業等との連携の契機となるべく「農業界との連携に向けた報告会」を開催します</a:t>
            </a: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（最大５企業からの報告を予定）</a:t>
            </a:r>
            <a:endPar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ASC</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会員企業等から「農業法人との連携</a:t>
            </a: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事例」、「連携を</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目指す取組紹介」を紹介いただきます</a:t>
            </a: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報告会</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終了後に開催する</a:t>
            </a:r>
            <a:r>
              <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｢ASC</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交流会</a:t>
            </a:r>
            <a:r>
              <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とあわせて個別</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具体的な</a:t>
            </a: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マッチングをすすめていただく等、</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会員の皆さまの事業展開等に役立てて</a:t>
            </a: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いただければと思います。</a:t>
            </a:r>
            <a:endPar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r"/>
            <a:endPar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aseline="30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aseline="30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0" baseline="30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３階「飛鳥」）</a:t>
            </a:r>
            <a:endParaRPr lang="en-US" altLang="ja-JP" sz="1100" baseline="30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農業法人の応援団「アグリサポート倶楽部会員」等より、展示会形式で農業経営に資する様々な情報やサービス、商品をご紹介いたします。</a:t>
            </a:r>
            <a:endPar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＜自主的研究会等＞</a:t>
            </a:r>
            <a:r>
              <a:rPr lang="en-US" altLang="ja-JP" sz="9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12:40</a:t>
            </a:r>
            <a:r>
              <a:rPr lang="ja-JP" altLang="en-US" sz="9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14:30</a:t>
            </a:r>
            <a:r>
              <a:rPr lang="ja-JP" altLang="en-US" sz="9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9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詳細については、別途ご案内いたします。</a:t>
            </a:r>
            <a:endParaRPr lang="en-US" altLang="ja-JP" sz="9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角丸四角形 58"/>
          <p:cNvSpPr/>
          <p:nvPr/>
        </p:nvSpPr>
        <p:spPr>
          <a:xfrm>
            <a:off x="3061671" y="1892548"/>
            <a:ext cx="2793987" cy="252760"/>
          </a:xfrm>
          <a:prstGeom prst="roundRect">
            <a:avLst/>
          </a:prstGeom>
          <a:gradFill>
            <a:gsLst>
              <a:gs pos="0">
                <a:schemeClr val="accent1">
                  <a:lumMod val="20000"/>
                  <a:lumOff val="80000"/>
                </a:schemeClr>
              </a:gs>
              <a:gs pos="43000">
                <a:schemeClr val="bg1">
                  <a:lumMod val="75000"/>
                </a:schemeClr>
              </a:gs>
              <a:gs pos="100000">
                <a:schemeClr val="bg1">
                  <a:lumMod val="9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762" tIns="0" rIns="0" bIns="0" numCol="1" spcCol="0" rtlCol="0" fromWordArt="0" anchor="b" anchorCtr="0" forceAA="0" compatLnSpc="1">
            <a:prstTxWarp prst="textNoShape">
              <a:avLst/>
            </a:prstTxWarp>
            <a:noAutofit/>
          </a:bodyPr>
          <a:lstStyle/>
          <a:p>
            <a:r>
              <a:rPr lang="en-US" altLang="ja-JP" sz="950" u="sng" dirty="0">
                <a:solidFill>
                  <a:prstClr val="black"/>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9:00</a:t>
            </a:r>
            <a:r>
              <a:rPr lang="ja-JP" altLang="en-US" sz="950" u="sng" dirty="0">
                <a:solidFill>
                  <a:prstClr val="black"/>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a:t>
            </a:r>
            <a:r>
              <a:rPr lang="en-US" altLang="ja-JP" sz="950" u="sng" dirty="0">
                <a:solidFill>
                  <a:prstClr val="black"/>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10:30</a:t>
            </a:r>
            <a:r>
              <a:rPr lang="ja-JP" altLang="en-US" sz="1247" b="1" u="sng" dirty="0">
                <a:solidFill>
                  <a:prstClr val="black"/>
                </a:solidFill>
                <a:effectLst>
                  <a:outerShdw blurRad="50800" dist="38100" dir="5400000" algn="t" rotWithShape="0">
                    <a:prstClr val="black">
                      <a:alpha val="40000"/>
                    </a:prstClr>
                  </a:outerShdw>
                </a:effectLst>
                <a:latin typeface="メイリオ" pitchFamily="50" charset="-128"/>
                <a:ea typeface="メイリオ" pitchFamily="50" charset="-128"/>
                <a:cs typeface="メイリオ" pitchFamily="50" charset="-128"/>
              </a:rPr>
              <a:t>　分科会</a:t>
            </a:r>
            <a:endParaRPr lang="ja-JP" altLang="en-US" sz="1247" u="sng" dirty="0">
              <a:solidFill>
                <a:prstClr val="black"/>
              </a:solidFill>
            </a:endParaRPr>
          </a:p>
        </p:txBody>
      </p:sp>
      <p:sp>
        <p:nvSpPr>
          <p:cNvPr id="4" name="正方形/長方形 3"/>
          <p:cNvSpPr/>
          <p:nvPr/>
        </p:nvSpPr>
        <p:spPr>
          <a:xfrm>
            <a:off x="235348" y="2111706"/>
            <a:ext cx="2849753" cy="2751844"/>
          </a:xfrm>
          <a:prstGeom prst="rect">
            <a:avLst/>
          </a:prstGeom>
        </p:spPr>
        <p:txBody>
          <a:bodyPr wrap="square" lIns="0" rIns="0">
            <a:spAutoFit/>
          </a:bodyPr>
          <a:lstStyle/>
          <a:p>
            <a:r>
              <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議案</a:t>
            </a:r>
            <a:r>
              <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理事の補充・選任について</a:t>
            </a:r>
            <a:endPar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報告・その他</a:t>
            </a:r>
            <a:r>
              <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r>
              <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年度事業計画に関する件</a:t>
            </a:r>
          </a:p>
          <a:p>
            <a:r>
              <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度収支予算に関する件</a:t>
            </a:r>
          </a:p>
          <a:p>
            <a:r>
              <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政策提言　等</a:t>
            </a:r>
          </a:p>
          <a:p>
            <a:endParaRPr lang="en-US" altLang="ja-JP" sz="9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世界</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の穀物事情と中国</a:t>
            </a: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農業</a:t>
            </a:r>
            <a:endPar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激化するアメリカとブラジルの農産物輸出競争</a:t>
            </a:r>
            <a:r>
              <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講師</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阮 蔚</a:t>
            </a:r>
            <a:r>
              <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ルワン</a:t>
            </a:r>
            <a:r>
              <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ウエイ</a:t>
            </a:r>
            <a:r>
              <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農林中金総合研究所 主席研究員</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いま</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や巨大な中国市場は、世界の穀物市場を</a:t>
            </a: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動かし北米</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・南米等の穀物生産状況を大きく変えております</a:t>
            </a: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、中国国内の農業は自国内の食料生産に向けられ</a:t>
            </a: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、日本</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の高品質な農産物への需要が増加しております</a:t>
            </a: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、最新</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の国際穀物情勢と中国の農業について講演いただきます</a:t>
            </a: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農林中央金庫共催）</a:t>
            </a:r>
          </a:p>
          <a:p>
            <a:endParaRPr lang="en-US" altLang="ja-JP" sz="9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32"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594"/>
              </a:lnSpc>
            </a:pPr>
            <a:r>
              <a:rPr lang="ja-JP" altLang="en-US" sz="9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00" baseline="30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11204" y="1526756"/>
            <a:ext cx="4039729" cy="311752"/>
          </a:xfrm>
          <a:prstGeom prst="rect">
            <a:avLst/>
          </a:prstGeom>
          <a:noFill/>
        </p:spPr>
        <p:txBody>
          <a:bodyPr wrap="square" rtlCol="0">
            <a:spAutoFit/>
          </a:bodyPr>
          <a:lstStyle/>
          <a:p>
            <a:r>
              <a:rPr lang="ja-JP" altLang="en-US" sz="1426"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平成</a:t>
            </a:r>
            <a:r>
              <a:rPr lang="en-US" altLang="ja-JP" sz="1426"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426"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426"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426"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26"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426"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426"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（木）</a:t>
            </a:r>
            <a:endParaRPr lang="en-US" altLang="ja-JP" sz="1426"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9640" y="1093491"/>
            <a:ext cx="5536689" cy="405758"/>
          </a:xfrm>
          <a:prstGeom prst="rect">
            <a:avLst/>
          </a:prstGeom>
          <a:gradFill flip="none" rotWithShape="1">
            <a:gsLst>
              <a:gs pos="14000">
                <a:schemeClr val="bg1"/>
              </a:gs>
              <a:gs pos="42000">
                <a:schemeClr val="accent1">
                  <a:lumMod val="5000"/>
                  <a:lumOff val="95000"/>
                </a:schemeClr>
              </a:gs>
              <a:gs pos="100000">
                <a:schemeClr val="bg1">
                  <a:lumMod val="65000"/>
                </a:schemeClr>
              </a:gs>
            </a:gsLst>
            <a:lin ang="13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solidFill>
                <a:prstClr val="white"/>
              </a:solidFill>
            </a:endParaRPr>
          </a:p>
        </p:txBody>
      </p:sp>
      <p:sp>
        <p:nvSpPr>
          <p:cNvPr id="45" name="テキスト ボックス 44"/>
          <p:cNvSpPr txBox="1"/>
          <p:nvPr/>
        </p:nvSpPr>
        <p:spPr>
          <a:xfrm>
            <a:off x="6128346" y="5642208"/>
            <a:ext cx="4347457" cy="1591654"/>
          </a:xfrm>
          <a:prstGeom prst="rect">
            <a:avLst/>
          </a:prstGeom>
          <a:noFill/>
        </p:spPr>
        <p:txBody>
          <a:bodyPr wrap="square" rtlCol="0">
            <a:spAutoFit/>
          </a:bodyPr>
          <a:lstStyle/>
          <a:p>
            <a:pPr algn="ctr"/>
            <a:endParaRPr lang="en-US" altLang="ja-JP" sz="1188" dirty="0">
              <a:solidFill>
                <a:prstClr val="black"/>
              </a:solidFill>
              <a:latin typeface="ＭＳ 明朝" panose="02020609040205080304" pitchFamily="17" charset="-128"/>
              <a:ea typeface="ＭＳ 明朝" panose="02020609040205080304" pitchFamily="17" charset="-128"/>
            </a:endParaRPr>
          </a:p>
          <a:p>
            <a:pPr algn="ctr"/>
            <a:r>
              <a:rPr lang="ja-JP" altLang="ja-JP" sz="1188" dirty="0">
                <a:solidFill>
                  <a:prstClr val="black"/>
                </a:solidFill>
                <a:latin typeface="ＭＳ 明朝" panose="02020609040205080304" pitchFamily="17" charset="-128"/>
                <a:ea typeface="ＭＳ 明朝" panose="02020609040205080304" pitchFamily="17" charset="-128"/>
              </a:rPr>
              <a:t>◆◆</a:t>
            </a:r>
            <a:r>
              <a:rPr lang="ja-JP" altLang="ja-JP" sz="1188" b="1" dirty="0">
                <a:solidFill>
                  <a:prstClr val="black"/>
                </a:solidFill>
                <a:latin typeface="ＭＳ 明朝" panose="02020609040205080304" pitchFamily="17" charset="-128"/>
                <a:ea typeface="ＭＳ 明朝" panose="02020609040205080304" pitchFamily="17" charset="-128"/>
              </a:rPr>
              <a:t>ご出席いただける</a:t>
            </a:r>
            <a:r>
              <a:rPr lang="ja-JP" altLang="ja-JP" sz="1188" dirty="0">
                <a:solidFill>
                  <a:prstClr val="black"/>
                </a:solidFill>
                <a:latin typeface="ＭＳ 明朝" panose="02020609040205080304" pitchFamily="17" charset="-128"/>
                <a:ea typeface="ＭＳ 明朝" panose="02020609040205080304" pitchFamily="17" charset="-128"/>
              </a:rPr>
              <a:t>会員の方へ◆◆</a:t>
            </a:r>
          </a:p>
          <a:p>
            <a:pPr algn="ctr"/>
            <a:r>
              <a:rPr lang="ja-JP" altLang="en-US" sz="1069" dirty="0" smtClean="0">
                <a:solidFill>
                  <a:prstClr val="black"/>
                </a:solidFill>
                <a:latin typeface="ＭＳ 明朝" panose="02020609040205080304" pitchFamily="17" charset="-128"/>
                <a:ea typeface="ＭＳ 明朝" panose="02020609040205080304" pitchFamily="17" charset="-128"/>
              </a:rPr>
              <a:t>２</a:t>
            </a:r>
            <a:r>
              <a:rPr lang="ja-JP" altLang="ja-JP" sz="1069" dirty="0" smtClean="0">
                <a:solidFill>
                  <a:prstClr val="black"/>
                </a:solidFill>
                <a:latin typeface="ＭＳ 明朝" panose="02020609040205080304" pitchFamily="17" charset="-128"/>
                <a:ea typeface="ＭＳ 明朝" panose="02020609040205080304" pitchFamily="17" charset="-128"/>
              </a:rPr>
              <a:t>月</a:t>
            </a:r>
            <a:r>
              <a:rPr lang="ja-JP" altLang="en-US" sz="1069" dirty="0" smtClean="0">
                <a:solidFill>
                  <a:prstClr val="black"/>
                </a:solidFill>
                <a:latin typeface="ＭＳ 明朝" panose="02020609040205080304" pitchFamily="17" charset="-128"/>
                <a:ea typeface="ＭＳ 明朝" panose="02020609040205080304" pitchFamily="17" charset="-128"/>
              </a:rPr>
              <a:t>１７</a:t>
            </a:r>
            <a:r>
              <a:rPr lang="ja-JP" altLang="ja-JP" sz="1069" dirty="0" smtClean="0">
                <a:solidFill>
                  <a:prstClr val="black"/>
                </a:solidFill>
                <a:latin typeface="ＭＳ 明朝" panose="02020609040205080304" pitchFamily="17" charset="-128"/>
                <a:ea typeface="ＭＳ 明朝" panose="02020609040205080304" pitchFamily="17" charset="-128"/>
              </a:rPr>
              <a:t>日（</a:t>
            </a:r>
            <a:r>
              <a:rPr lang="ja-JP" altLang="en-US" sz="1069" dirty="0" smtClean="0">
                <a:solidFill>
                  <a:prstClr val="black"/>
                </a:solidFill>
                <a:latin typeface="ＭＳ 明朝" panose="02020609040205080304" pitchFamily="17" charset="-128"/>
                <a:ea typeface="ＭＳ 明朝" panose="02020609040205080304" pitchFamily="17" charset="-128"/>
              </a:rPr>
              <a:t>金</a:t>
            </a:r>
            <a:r>
              <a:rPr lang="ja-JP" altLang="ja-JP" sz="1069" dirty="0" smtClean="0">
                <a:solidFill>
                  <a:prstClr val="black"/>
                </a:solidFill>
                <a:latin typeface="ＭＳ 明朝" panose="02020609040205080304" pitchFamily="17" charset="-128"/>
                <a:ea typeface="ＭＳ 明朝" panose="02020609040205080304" pitchFamily="17" charset="-128"/>
              </a:rPr>
              <a:t>）</a:t>
            </a:r>
            <a:r>
              <a:rPr lang="ja-JP" altLang="ja-JP" sz="1069" dirty="0">
                <a:solidFill>
                  <a:prstClr val="black"/>
                </a:solidFill>
                <a:latin typeface="ＭＳ 明朝" panose="02020609040205080304" pitchFamily="17" charset="-128"/>
                <a:ea typeface="ＭＳ 明朝" panose="02020609040205080304" pitchFamily="17" charset="-128"/>
              </a:rPr>
              <a:t>までに都道府県</a:t>
            </a:r>
            <a:r>
              <a:rPr lang="ja-JP" altLang="en-US" sz="1069" dirty="0">
                <a:solidFill>
                  <a:prstClr val="black"/>
                </a:solidFill>
                <a:latin typeface="ＭＳ 明朝" panose="02020609040205080304" pitchFamily="17" charset="-128"/>
                <a:ea typeface="ＭＳ 明朝" panose="02020609040205080304" pitchFamily="17" charset="-128"/>
              </a:rPr>
              <a:t>の</a:t>
            </a:r>
            <a:r>
              <a:rPr lang="ja-JP" altLang="ja-JP" sz="1069" dirty="0">
                <a:solidFill>
                  <a:prstClr val="black"/>
                </a:solidFill>
                <a:latin typeface="ＭＳ 明朝" panose="02020609040205080304" pitchFamily="17" charset="-128"/>
                <a:ea typeface="ＭＳ 明朝" panose="02020609040205080304" pitchFamily="17" charset="-128"/>
              </a:rPr>
              <a:t>事務局へご連絡下さい。</a:t>
            </a:r>
            <a:endParaRPr lang="en-US" altLang="ja-JP" sz="1069" dirty="0">
              <a:solidFill>
                <a:prstClr val="black"/>
              </a:solidFill>
              <a:latin typeface="ＭＳ 明朝" panose="02020609040205080304" pitchFamily="17" charset="-128"/>
              <a:ea typeface="ＭＳ 明朝" panose="02020609040205080304" pitchFamily="17" charset="-128"/>
            </a:endParaRPr>
          </a:p>
          <a:p>
            <a:pPr algn="ctr"/>
            <a:endParaRPr lang="en-US" altLang="ja-JP" sz="1069" dirty="0">
              <a:solidFill>
                <a:prstClr val="black"/>
              </a:solidFill>
              <a:latin typeface="ＭＳ 明朝" panose="02020609040205080304" pitchFamily="17" charset="-128"/>
              <a:ea typeface="ＭＳ 明朝" panose="02020609040205080304" pitchFamily="17" charset="-128"/>
            </a:endParaRPr>
          </a:p>
          <a:p>
            <a:pPr algn="ctr">
              <a:lnSpc>
                <a:spcPts val="1019"/>
              </a:lnSpc>
            </a:pPr>
            <a:r>
              <a:rPr lang="ja-JP" altLang="en-US" sz="1069" dirty="0">
                <a:solidFill>
                  <a:prstClr val="black"/>
                </a:solidFill>
                <a:latin typeface="ＭＳ 明朝" panose="02020609040205080304" pitchFamily="17" charset="-128"/>
                <a:ea typeface="ＭＳ 明朝" panose="02020609040205080304" pitchFamily="17" charset="-128"/>
              </a:rPr>
              <a:t>　</a:t>
            </a:r>
            <a:endParaRPr lang="ja-JP" altLang="ja-JP" sz="1069" dirty="0">
              <a:solidFill>
                <a:prstClr val="black"/>
              </a:solidFill>
              <a:latin typeface="ＭＳ 明朝" panose="02020609040205080304" pitchFamily="17" charset="-128"/>
              <a:ea typeface="ＭＳ 明朝" panose="02020609040205080304" pitchFamily="17" charset="-128"/>
            </a:endParaRPr>
          </a:p>
          <a:p>
            <a:pPr algn="ctr"/>
            <a:r>
              <a:rPr lang="ja-JP" altLang="ja-JP" sz="1188" dirty="0">
                <a:solidFill>
                  <a:prstClr val="black"/>
                </a:solidFill>
                <a:latin typeface="ＭＳ 明朝" panose="02020609040205080304" pitchFamily="17" charset="-128"/>
                <a:ea typeface="ＭＳ 明朝" panose="02020609040205080304" pitchFamily="17" charset="-128"/>
              </a:rPr>
              <a:t>◆◆</a:t>
            </a:r>
            <a:r>
              <a:rPr lang="ja-JP" altLang="ja-JP" sz="1188" b="1" dirty="0">
                <a:solidFill>
                  <a:prstClr val="black"/>
                </a:solidFill>
                <a:latin typeface="ＭＳ 明朝" panose="02020609040205080304" pitchFamily="17" charset="-128"/>
                <a:ea typeface="ＭＳ 明朝" panose="02020609040205080304" pitchFamily="17" charset="-128"/>
              </a:rPr>
              <a:t>ご出席いただけない</a:t>
            </a:r>
            <a:r>
              <a:rPr lang="ja-JP" altLang="ja-JP" sz="1188" dirty="0">
                <a:solidFill>
                  <a:prstClr val="black"/>
                </a:solidFill>
                <a:latin typeface="ＭＳ 明朝" panose="02020609040205080304" pitchFamily="17" charset="-128"/>
                <a:ea typeface="ＭＳ 明朝" panose="02020609040205080304" pitchFamily="17" charset="-128"/>
              </a:rPr>
              <a:t>会員の方へ◆◆</a:t>
            </a:r>
          </a:p>
          <a:p>
            <a:pPr algn="ctr"/>
            <a:r>
              <a:rPr lang="ja-JP" altLang="en-US" sz="1069" dirty="0">
                <a:solidFill>
                  <a:prstClr val="black"/>
                </a:solidFill>
                <a:latin typeface="ＭＳ 明朝" panose="02020609040205080304" pitchFamily="17" charset="-128"/>
                <a:ea typeface="ＭＳ 明朝" panose="02020609040205080304" pitchFamily="17" charset="-128"/>
              </a:rPr>
              <a:t>総会には委任状出席も含め、２分の１の出席・回答が必要です。</a:t>
            </a:r>
            <a:endParaRPr lang="en-US" altLang="ja-JP" sz="1069" dirty="0">
              <a:solidFill>
                <a:prstClr val="black"/>
              </a:solidFill>
              <a:latin typeface="ＭＳ 明朝" panose="02020609040205080304" pitchFamily="17" charset="-128"/>
              <a:ea typeface="ＭＳ 明朝" panose="02020609040205080304" pitchFamily="17" charset="-128"/>
            </a:endParaRPr>
          </a:p>
          <a:p>
            <a:pPr algn="ctr"/>
            <a:r>
              <a:rPr lang="ja-JP" altLang="ja-JP" sz="1069" dirty="0">
                <a:solidFill>
                  <a:prstClr val="black"/>
                </a:solidFill>
                <a:latin typeface="ＭＳ 明朝" panose="02020609040205080304" pitchFamily="17" charset="-128"/>
                <a:ea typeface="ＭＳ 明朝" panose="02020609040205080304" pitchFamily="17" charset="-128"/>
              </a:rPr>
              <a:t>上記の「委任状」に記名・押印</a:t>
            </a:r>
            <a:r>
              <a:rPr lang="ja-JP" altLang="en-US" sz="1069" dirty="0">
                <a:solidFill>
                  <a:prstClr val="black"/>
                </a:solidFill>
                <a:latin typeface="ＭＳ 明朝" panose="02020609040205080304" pitchFamily="17" charset="-128"/>
                <a:ea typeface="ＭＳ 明朝" panose="02020609040205080304" pitchFamily="17" charset="-128"/>
              </a:rPr>
              <a:t>いただき</a:t>
            </a:r>
            <a:r>
              <a:rPr lang="ja-JP" altLang="ja-JP" sz="1069" dirty="0">
                <a:solidFill>
                  <a:prstClr val="black"/>
                </a:solidFill>
                <a:latin typeface="ＭＳ 明朝" panose="02020609040205080304" pitchFamily="17" charset="-128"/>
                <a:ea typeface="ＭＳ 明朝" panose="02020609040205080304" pitchFamily="17" charset="-128"/>
              </a:rPr>
              <a:t>、日本農業法人協会</a:t>
            </a:r>
            <a:endParaRPr lang="en-US" altLang="ja-JP" sz="1069" dirty="0">
              <a:solidFill>
                <a:prstClr val="black"/>
              </a:solidFill>
              <a:latin typeface="ＭＳ 明朝" panose="02020609040205080304" pitchFamily="17" charset="-128"/>
              <a:ea typeface="ＭＳ 明朝" panose="02020609040205080304" pitchFamily="17" charset="-128"/>
            </a:endParaRPr>
          </a:p>
          <a:p>
            <a:pPr algn="ctr"/>
            <a:r>
              <a:rPr lang="ja-JP" altLang="ja-JP" sz="1069" dirty="0">
                <a:solidFill>
                  <a:prstClr val="black"/>
                </a:solidFill>
                <a:latin typeface="ＭＳ 明朝" panose="02020609040205080304" pitchFamily="17" charset="-128"/>
                <a:ea typeface="ＭＳ 明朝" panose="02020609040205080304" pitchFamily="17" charset="-128"/>
              </a:rPr>
              <a:t>事務局へ</a:t>
            </a:r>
            <a:r>
              <a:rPr lang="ja-JP" altLang="en-US" sz="1069" dirty="0">
                <a:solidFill>
                  <a:prstClr val="black"/>
                </a:solidFill>
                <a:latin typeface="ＭＳ 明朝" panose="02020609040205080304" pitchFamily="17" charset="-128"/>
                <a:ea typeface="ＭＳ 明朝" panose="02020609040205080304" pitchFamily="17" charset="-128"/>
              </a:rPr>
              <a:t>必ずＦＡＸいただきますようお願い申し上げます</a:t>
            </a:r>
            <a:r>
              <a:rPr lang="ja-JP" altLang="ja-JP" sz="1069" dirty="0">
                <a:solidFill>
                  <a:prstClr val="black"/>
                </a:solidFill>
                <a:latin typeface="ＭＳ 明朝" panose="02020609040205080304" pitchFamily="17" charset="-128"/>
                <a:ea typeface="ＭＳ 明朝" panose="02020609040205080304" pitchFamily="17" charset="-128"/>
              </a:rPr>
              <a:t>。</a:t>
            </a:r>
            <a:endParaRPr lang="en-US" altLang="ja-JP" sz="1069" dirty="0">
              <a:solidFill>
                <a:prstClr val="black"/>
              </a:solidFill>
              <a:latin typeface="ＭＳ 明朝" panose="02020609040205080304" pitchFamily="17" charset="-128"/>
              <a:ea typeface="ＭＳ 明朝" panose="02020609040205080304" pitchFamily="17" charset="-128"/>
            </a:endParaRPr>
          </a:p>
        </p:txBody>
      </p:sp>
      <p:sp>
        <p:nvSpPr>
          <p:cNvPr id="5" name="正方形/長方形 4"/>
          <p:cNvSpPr/>
          <p:nvPr/>
        </p:nvSpPr>
        <p:spPr>
          <a:xfrm>
            <a:off x="-18702" y="6772"/>
            <a:ext cx="5536689" cy="1031401"/>
          </a:xfrm>
          <a:prstGeom prst="rect">
            <a:avLst/>
          </a:prstGeom>
          <a:gradFill flip="none" rotWithShape="1">
            <a:gsLst>
              <a:gs pos="14000">
                <a:schemeClr val="bg1"/>
              </a:gs>
              <a:gs pos="32000">
                <a:schemeClr val="accent1">
                  <a:lumMod val="5000"/>
                  <a:lumOff val="95000"/>
                </a:schemeClr>
              </a:gs>
              <a:gs pos="100000">
                <a:schemeClr val="bg1">
                  <a:lumMod val="65000"/>
                </a:schemeClr>
              </a:gs>
            </a:gsLst>
            <a:lin ang="13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solidFill>
                <a:prstClr val="white"/>
              </a:solidFill>
            </a:endParaRPr>
          </a:p>
        </p:txBody>
      </p:sp>
      <p:sp>
        <p:nvSpPr>
          <p:cNvPr id="6" name="Text Box 10"/>
          <p:cNvSpPr txBox="1">
            <a:spLocks noChangeArrowheads="1"/>
          </p:cNvSpPr>
          <p:nvPr/>
        </p:nvSpPr>
        <p:spPr bwMode="auto">
          <a:xfrm>
            <a:off x="25826" y="343765"/>
            <a:ext cx="5766099" cy="746358"/>
          </a:xfrm>
          <a:prstGeom prst="rect">
            <a:avLst/>
          </a:prstGeom>
          <a:noFill/>
          <a:ln>
            <a:noFill/>
          </a:ln>
          <a:effectLst>
            <a:outerShdw dist="35921" dir="2700000" algn="ctr" rotWithShape="0">
              <a:srgbClr val="C0C0C0">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lnSpc>
                <a:spcPts val="1854"/>
              </a:lnSpc>
              <a:spcBef>
                <a:spcPct val="0"/>
              </a:spcBef>
              <a:buFontTx/>
              <a:buNone/>
            </a:pPr>
            <a:r>
              <a:rPr lang="zh-TW" altLang="en-US" sz="1669" b="1" dirty="0">
                <a:solidFill>
                  <a:prstClr val="black"/>
                </a:solidFill>
                <a:effectLst>
                  <a:outerShdw blurRad="50800" dist="38100" dir="18900000" algn="bl" rotWithShape="0">
                    <a:prstClr val="black">
                      <a:alpha val="40000"/>
                    </a:prstClr>
                  </a:outerShdw>
                </a:effectLst>
                <a:ea typeface="メイリオ" pitchFamily="50" charset="-128"/>
                <a:cs typeface="メイリオ" pitchFamily="50" charset="-128"/>
              </a:rPr>
              <a:t>公益社団法人日本農業法人協会</a:t>
            </a:r>
          </a:p>
          <a:p>
            <a:pPr algn="ctr" eaLnBrk="1" hangingPunct="1">
              <a:lnSpc>
                <a:spcPts val="1576"/>
              </a:lnSpc>
              <a:spcBef>
                <a:spcPct val="0"/>
              </a:spcBef>
              <a:buFontTx/>
              <a:buNone/>
            </a:pPr>
            <a:endParaRPr lang="en-US" altLang="ja-JP" sz="2400" b="1" dirty="0">
              <a:solidFill>
                <a:prstClr val="black"/>
              </a:solidFill>
              <a:effectLst>
                <a:outerShdw blurRad="50800" dist="38100" dir="18900000" algn="bl" rotWithShape="0">
                  <a:prstClr val="black">
                    <a:alpha val="40000"/>
                  </a:prstClr>
                </a:outerShdw>
              </a:effectLst>
              <a:ea typeface="メイリオ" pitchFamily="50" charset="-128"/>
              <a:cs typeface="メイリオ" pitchFamily="50" charset="-128"/>
            </a:endParaRPr>
          </a:p>
          <a:p>
            <a:pPr algn="ctr" eaLnBrk="1" hangingPunct="1">
              <a:lnSpc>
                <a:spcPts val="1576"/>
              </a:lnSpc>
              <a:spcBef>
                <a:spcPct val="0"/>
              </a:spcBef>
              <a:buFontTx/>
              <a:buNone/>
            </a:pPr>
            <a:r>
              <a:rPr lang="ja-JP" altLang="en-US" sz="2400" b="1" dirty="0">
                <a:solidFill>
                  <a:prstClr val="black"/>
                </a:solidFill>
                <a:effectLst>
                  <a:outerShdw blurRad="50800" dist="38100" dir="18900000" algn="bl" rotWithShape="0">
                    <a:prstClr val="black">
                      <a:alpha val="40000"/>
                    </a:prstClr>
                  </a:outerShdw>
                </a:effectLst>
                <a:ea typeface="メイリオ" pitchFamily="50" charset="-128"/>
                <a:cs typeface="メイリオ" pitchFamily="50" charset="-128"/>
              </a:rPr>
              <a:t>第</a:t>
            </a:r>
            <a:r>
              <a:rPr lang="en-US" altLang="ja-JP" sz="2400" b="1" dirty="0" smtClean="0">
                <a:solidFill>
                  <a:prstClr val="black"/>
                </a:solidFill>
                <a:effectLst>
                  <a:outerShdw blurRad="50800" dist="38100" dir="18900000" algn="bl" rotWithShape="0">
                    <a:prstClr val="black">
                      <a:alpha val="40000"/>
                    </a:prstClr>
                  </a:outerShdw>
                </a:effectLst>
                <a:ea typeface="メイリオ" pitchFamily="50" charset="-128"/>
                <a:cs typeface="メイリオ" pitchFamily="50" charset="-128"/>
              </a:rPr>
              <a:t>34</a:t>
            </a:r>
            <a:r>
              <a:rPr lang="ja-JP" altLang="en-US" sz="2400" b="1" dirty="0" smtClean="0">
                <a:solidFill>
                  <a:prstClr val="black"/>
                </a:solidFill>
                <a:effectLst>
                  <a:outerShdw blurRad="50800" dist="38100" dir="18900000" algn="bl" rotWithShape="0">
                    <a:prstClr val="black">
                      <a:alpha val="40000"/>
                    </a:prstClr>
                  </a:outerShdw>
                </a:effectLst>
                <a:ea typeface="メイリオ" pitchFamily="50" charset="-128"/>
                <a:cs typeface="メイリオ" pitchFamily="50" charset="-128"/>
              </a:rPr>
              <a:t>回</a:t>
            </a:r>
            <a:r>
              <a:rPr lang="ja-JP" altLang="en-US" sz="2400" b="1" dirty="0">
                <a:solidFill>
                  <a:prstClr val="black"/>
                </a:solidFill>
                <a:effectLst>
                  <a:outerShdw blurRad="50800" dist="38100" dir="18900000" algn="bl" rotWithShape="0">
                    <a:prstClr val="black">
                      <a:alpha val="40000"/>
                    </a:prstClr>
                  </a:outerShdw>
                </a:effectLst>
                <a:ea typeface="メイリオ" pitchFamily="50" charset="-128"/>
                <a:cs typeface="メイリオ" pitchFamily="50" charset="-128"/>
              </a:rPr>
              <a:t>総会</a:t>
            </a:r>
            <a:r>
              <a:rPr lang="ja-JP" altLang="en-US" sz="2400" b="1" dirty="0" smtClean="0">
                <a:solidFill>
                  <a:prstClr val="black"/>
                </a:solidFill>
                <a:effectLst>
                  <a:outerShdw blurRad="50800" dist="38100" dir="18900000" algn="bl" rotWithShape="0">
                    <a:prstClr val="black">
                      <a:alpha val="40000"/>
                    </a:prstClr>
                  </a:outerShdw>
                </a:effectLst>
                <a:ea typeface="メイリオ" pitchFamily="50" charset="-128"/>
                <a:cs typeface="メイリオ" pitchFamily="50" charset="-128"/>
              </a:rPr>
              <a:t>・</a:t>
            </a:r>
            <a:r>
              <a:rPr lang="ja-JP" altLang="en-US" sz="2400" b="1" dirty="0">
                <a:solidFill>
                  <a:prstClr val="black"/>
                </a:solidFill>
                <a:effectLst>
                  <a:outerShdw blurRad="50800" dist="38100" dir="18900000" algn="bl" rotWithShape="0">
                    <a:prstClr val="black">
                      <a:alpha val="40000"/>
                    </a:prstClr>
                  </a:outerShdw>
                </a:effectLst>
                <a:ea typeface="メイリオ" pitchFamily="50" charset="-128"/>
                <a:cs typeface="メイリオ" pitchFamily="50" charset="-128"/>
              </a:rPr>
              <a:t>春季</a:t>
            </a:r>
            <a:r>
              <a:rPr lang="ja-JP" altLang="en-US" sz="2400" b="1" dirty="0" smtClean="0">
                <a:solidFill>
                  <a:prstClr val="black"/>
                </a:solidFill>
                <a:effectLst>
                  <a:outerShdw blurRad="50800" dist="38100" dir="18900000" algn="bl" rotWithShape="0">
                    <a:prstClr val="black">
                      <a:alpha val="40000"/>
                    </a:prstClr>
                  </a:outerShdw>
                </a:effectLst>
                <a:ea typeface="メイリオ" pitchFamily="50" charset="-128"/>
                <a:cs typeface="メイリオ" pitchFamily="50" charset="-128"/>
              </a:rPr>
              <a:t>セミナーの</a:t>
            </a:r>
            <a:r>
              <a:rPr lang="ja-JP" altLang="en-US" sz="2400" b="1" dirty="0">
                <a:solidFill>
                  <a:prstClr val="black"/>
                </a:solidFill>
                <a:effectLst>
                  <a:outerShdw blurRad="50800" dist="38100" dir="18900000" algn="bl" rotWithShape="0">
                    <a:prstClr val="black">
                      <a:alpha val="40000"/>
                    </a:prstClr>
                  </a:outerShdw>
                </a:effectLst>
                <a:ea typeface="メイリオ" pitchFamily="50" charset="-128"/>
                <a:cs typeface="メイリオ" pitchFamily="50" charset="-128"/>
              </a:rPr>
              <a:t>ご案内</a:t>
            </a:r>
          </a:p>
        </p:txBody>
      </p:sp>
      <p:sp>
        <p:nvSpPr>
          <p:cNvPr id="10" name="Text Box 13"/>
          <p:cNvSpPr txBox="1">
            <a:spLocks noChangeArrowheads="1"/>
          </p:cNvSpPr>
          <p:nvPr/>
        </p:nvSpPr>
        <p:spPr bwMode="auto">
          <a:xfrm>
            <a:off x="97951" y="1086754"/>
            <a:ext cx="5820586" cy="476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203683" indent="-203683" eaLnBrk="1" hangingPunct="1">
              <a:spcBef>
                <a:spcPct val="0"/>
              </a:spcBef>
              <a:buFont typeface="Wingdings" panose="05000000000000000000" pitchFamily="2" charset="2"/>
              <a:buChar char="u"/>
            </a:pPr>
            <a:r>
              <a:rPr lang="ja-JP" altLang="en-US" sz="1247"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日時  </a:t>
            </a:r>
            <a:r>
              <a:rPr lang="ja-JP" altLang="en-US" sz="1247"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247"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247"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47"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47"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月２日</a:t>
            </a:r>
            <a:r>
              <a:rPr lang="ja-JP" altLang="en-US" sz="1247"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（木）～ </a:t>
            </a:r>
            <a:r>
              <a:rPr lang="en-US" altLang="ja-JP" sz="1247"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47"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月３日</a:t>
            </a:r>
            <a:r>
              <a:rPr lang="ja-JP" altLang="en-US" sz="1247"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（金）</a:t>
            </a:r>
            <a:endParaRPr lang="en-US" altLang="ja-JP" sz="1247"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03683" indent="-203683" eaLnBrk="1" hangingPunct="1">
              <a:spcBef>
                <a:spcPct val="0"/>
              </a:spcBef>
              <a:buFont typeface="Wingdings" panose="05000000000000000000" pitchFamily="2" charset="2"/>
              <a:buChar char="u"/>
            </a:pPr>
            <a:r>
              <a:rPr lang="ja-JP" altLang="en-US" sz="1247"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会場  </a:t>
            </a:r>
            <a:r>
              <a:rPr lang="ja-JP" altLang="en-US" sz="1247"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ホテルアジュール竹芝</a:t>
            </a:r>
            <a:r>
              <a:rPr lang="ja-JP" altLang="en-US" sz="1069"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（東京都港区海岸</a:t>
            </a:r>
            <a:r>
              <a:rPr lang="en-US" altLang="ja-JP" sz="1069"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1-11-2</a:t>
            </a:r>
            <a:r>
              <a:rPr lang="ja-JP" altLang="en-US" sz="1069"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47"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Text Box 14"/>
          <p:cNvSpPr txBox="1">
            <a:spLocks noChangeArrowheads="1"/>
          </p:cNvSpPr>
          <p:nvPr/>
        </p:nvSpPr>
        <p:spPr bwMode="auto">
          <a:xfrm>
            <a:off x="4458913" y="43433"/>
            <a:ext cx="1387221" cy="708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just" eaLnBrk="1" hangingPunct="1">
              <a:lnSpc>
                <a:spcPct val="120000"/>
              </a:lnSpc>
              <a:defRPr/>
            </a:pPr>
            <a:r>
              <a:rPr lang="en-US" altLang="zh-TW" sz="834"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2</a:t>
            </a:r>
            <a:r>
              <a:rPr lang="en-US" altLang="ja-JP" sz="834"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8</a:t>
            </a:r>
            <a:r>
              <a:rPr lang="zh-TW" altLang="en-US" sz="834"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日法協</a:t>
            </a:r>
            <a:r>
              <a:rPr lang="zh-TW" altLang="en-US" sz="834" dirty="0" smtClean="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発</a:t>
            </a:r>
            <a:r>
              <a:rPr lang="zh-TW" altLang="en-US" sz="834" dirty="0" smtClean="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834" dirty="0" smtClean="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281</a:t>
            </a:r>
            <a:r>
              <a:rPr lang="zh-TW" altLang="en-US" sz="834" dirty="0" smtClean="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号</a:t>
            </a:r>
            <a:endParaRPr lang="zh-TW" altLang="en-US" sz="834"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endParaRPr>
          </a:p>
          <a:p>
            <a:pPr algn="just" eaLnBrk="1" hangingPunct="1">
              <a:lnSpc>
                <a:spcPct val="120000"/>
              </a:lnSpc>
              <a:defRPr/>
            </a:pPr>
            <a:r>
              <a:rPr lang="zh-TW" altLang="en-US" sz="834"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zh-TW" sz="834" dirty="0" smtClean="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2</a:t>
            </a:r>
            <a:r>
              <a:rPr lang="en-US" altLang="ja-JP" sz="834" dirty="0" smtClean="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9</a:t>
            </a:r>
            <a:r>
              <a:rPr lang="zh-TW" altLang="en-US" sz="834" dirty="0" smtClean="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年 </a:t>
            </a:r>
            <a:r>
              <a:rPr lang="en-US" altLang="ja-JP" sz="834"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2</a:t>
            </a:r>
            <a:r>
              <a:rPr lang="zh-TW" altLang="en-US" sz="834" dirty="0" smtClean="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月 </a:t>
            </a:r>
            <a:r>
              <a:rPr lang="en-US" altLang="ja-JP" sz="834" smtClean="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1</a:t>
            </a:r>
            <a:r>
              <a:rPr lang="zh-TW" altLang="en-US" sz="834" smtClean="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日</a:t>
            </a:r>
            <a:endParaRPr lang="zh-TW" altLang="en-US" sz="834"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endParaRPr>
          </a:p>
          <a:p>
            <a:pPr algn="just" eaLnBrk="1" hangingPunct="1">
              <a:lnSpc>
                <a:spcPct val="120000"/>
              </a:lnSpc>
              <a:defRPr/>
            </a:pPr>
            <a:r>
              <a:rPr lang="en-US" altLang="zh-TW" sz="834"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a:t>
            </a:r>
            <a:r>
              <a:rPr lang="zh-TW" altLang="en-US" sz="834"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公社</a:t>
            </a:r>
            <a:r>
              <a:rPr lang="en-US" altLang="zh-TW" sz="834"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a:t>
            </a:r>
            <a:r>
              <a:rPr lang="zh-TW" altLang="en-US" sz="834"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日本農業法人協会</a:t>
            </a:r>
          </a:p>
          <a:p>
            <a:pPr eaLnBrk="1" hangingPunct="1">
              <a:lnSpc>
                <a:spcPct val="120000"/>
              </a:lnSpc>
              <a:defRPr/>
            </a:pPr>
            <a:r>
              <a:rPr lang="zh-TW" altLang="en-US" sz="834" dirty="0">
                <a:solidFill>
                  <a:prstClr val="black">
                    <a:lumMod val="65000"/>
                    <a:lumOff val="35000"/>
                  </a:prstClr>
                </a:solidFill>
                <a:latin typeface="メイリオ" panose="020B0604030504040204" pitchFamily="50" charset="-128"/>
                <a:ea typeface="メイリオ" panose="020B0604030504040204" pitchFamily="50" charset="-128"/>
                <a:cs typeface="メイリオ" panose="020B0604030504040204" pitchFamily="50" charset="-128"/>
              </a:rPr>
              <a:t>　　  会長　藤岡　茂憲</a:t>
            </a:r>
          </a:p>
        </p:txBody>
      </p:sp>
      <p:sp>
        <p:nvSpPr>
          <p:cNvPr id="15" name="テキスト ボックス 14"/>
          <p:cNvSpPr txBox="1"/>
          <p:nvPr/>
        </p:nvSpPr>
        <p:spPr>
          <a:xfrm>
            <a:off x="102232" y="152428"/>
            <a:ext cx="1121645" cy="284245"/>
          </a:xfrm>
          <a:prstGeom prst="rect">
            <a:avLst/>
          </a:prstGeom>
          <a:noFill/>
        </p:spPr>
        <p:txBody>
          <a:bodyPr wrap="square" rtlCol="0">
            <a:spAutoFit/>
          </a:bodyPr>
          <a:lstStyle/>
          <a:p>
            <a:r>
              <a:rPr lang="ja-JP" altLang="en-US" sz="1247" dirty="0">
                <a:solidFill>
                  <a:prstClr val="black"/>
                </a:solidFill>
              </a:rPr>
              <a:t>会員各位</a:t>
            </a:r>
          </a:p>
        </p:txBody>
      </p:sp>
      <p:sp>
        <p:nvSpPr>
          <p:cNvPr id="21" name="角丸四角形 20"/>
          <p:cNvSpPr/>
          <p:nvPr/>
        </p:nvSpPr>
        <p:spPr>
          <a:xfrm>
            <a:off x="205437" y="1897045"/>
            <a:ext cx="2696213" cy="245777"/>
          </a:xfrm>
          <a:prstGeom prst="roundRect">
            <a:avLst/>
          </a:prstGeom>
          <a:gradFill flip="none" rotWithShape="1">
            <a:gsLst>
              <a:gs pos="0">
                <a:schemeClr val="accent1">
                  <a:lumMod val="20000"/>
                  <a:lumOff val="80000"/>
                </a:schemeClr>
              </a:gs>
              <a:gs pos="43000">
                <a:schemeClr val="bg1">
                  <a:lumMod val="75000"/>
                </a:schemeClr>
              </a:gs>
              <a:gs pos="100000">
                <a:schemeClr val="bg1">
                  <a:lumMod val="95000"/>
                </a:schemeClr>
              </a:gs>
            </a:gsLst>
            <a:lin ang="3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762" tIns="0" rIns="84762" bIns="0" numCol="1" spcCol="0" rtlCol="0" fromWordArt="0" anchor="b" anchorCtr="0" forceAA="0" compatLnSpc="1">
            <a:prstTxWarp prst="textNoShape">
              <a:avLst/>
            </a:prstTxWarp>
            <a:noAutofit/>
          </a:bodyPr>
          <a:lstStyle/>
          <a:p>
            <a:r>
              <a:rPr lang="en-US" altLang="ja-JP" sz="950" u="sng" dirty="0">
                <a:solidFill>
                  <a:prstClr val="black"/>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13:00</a:t>
            </a:r>
            <a:r>
              <a:rPr lang="ja-JP" altLang="en-US" sz="950" u="sng" dirty="0">
                <a:solidFill>
                  <a:prstClr val="black"/>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a:t>
            </a:r>
            <a:r>
              <a:rPr lang="en-US" altLang="ja-JP" sz="950" u="sng" dirty="0" smtClean="0">
                <a:solidFill>
                  <a:prstClr val="black"/>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14:30</a:t>
            </a:r>
            <a:r>
              <a:rPr lang="ja-JP" altLang="en-US" sz="1297" b="1" u="sng" dirty="0">
                <a:solidFill>
                  <a:prstClr val="black"/>
                </a:solidFill>
                <a:effectLst>
                  <a:outerShdw blurRad="50800" dist="38100" dir="5400000" algn="t" rotWithShape="0">
                    <a:prstClr val="black">
                      <a:alpha val="40000"/>
                    </a:prstClr>
                  </a:outerShdw>
                </a:effectLst>
                <a:latin typeface="メイリオ" pitchFamily="50" charset="-128"/>
                <a:ea typeface="メイリオ" pitchFamily="50" charset="-128"/>
                <a:cs typeface="メイリオ" pitchFamily="50" charset="-128"/>
              </a:rPr>
              <a:t>　第</a:t>
            </a:r>
            <a:r>
              <a:rPr lang="en-US" altLang="ja-JP" sz="1297" b="1" u="sng" dirty="0" smtClean="0">
                <a:solidFill>
                  <a:prstClr val="black"/>
                </a:solidFill>
                <a:effectLst>
                  <a:outerShdw blurRad="50800" dist="38100" dir="5400000" algn="t" rotWithShape="0">
                    <a:prstClr val="black">
                      <a:alpha val="40000"/>
                    </a:prstClr>
                  </a:outerShdw>
                </a:effectLst>
                <a:latin typeface="メイリオ" pitchFamily="50" charset="-128"/>
                <a:ea typeface="メイリオ" pitchFamily="50" charset="-128"/>
                <a:cs typeface="メイリオ" pitchFamily="50" charset="-128"/>
              </a:rPr>
              <a:t>34</a:t>
            </a:r>
            <a:r>
              <a:rPr lang="ja-JP" altLang="en-US" sz="1297" b="1" u="sng" dirty="0" smtClean="0">
                <a:solidFill>
                  <a:prstClr val="black"/>
                </a:solidFill>
                <a:effectLst>
                  <a:outerShdw blurRad="50800" dist="38100" dir="5400000" algn="t" rotWithShape="0">
                    <a:prstClr val="black">
                      <a:alpha val="40000"/>
                    </a:prstClr>
                  </a:outerShdw>
                </a:effectLst>
                <a:latin typeface="メイリオ" pitchFamily="50" charset="-128"/>
                <a:ea typeface="メイリオ" pitchFamily="50" charset="-128"/>
                <a:cs typeface="メイリオ" pitchFamily="50" charset="-128"/>
              </a:rPr>
              <a:t>回</a:t>
            </a:r>
            <a:r>
              <a:rPr lang="ja-JP" altLang="en-US" sz="1297" b="1" u="sng" dirty="0">
                <a:solidFill>
                  <a:prstClr val="black"/>
                </a:solidFill>
                <a:effectLst>
                  <a:outerShdw blurRad="50800" dist="38100" dir="5400000" algn="t" rotWithShape="0">
                    <a:prstClr val="black">
                      <a:alpha val="40000"/>
                    </a:prstClr>
                  </a:outerShdw>
                </a:effectLst>
                <a:latin typeface="メイリオ" pitchFamily="50" charset="-128"/>
                <a:ea typeface="メイリオ" pitchFamily="50" charset="-128"/>
                <a:cs typeface="メイリオ" pitchFamily="50" charset="-128"/>
              </a:rPr>
              <a:t>総会</a:t>
            </a:r>
            <a:endParaRPr lang="ja-JP" altLang="en-US" sz="1297" u="sng" dirty="0">
              <a:solidFill>
                <a:prstClr val="black"/>
              </a:solidFill>
            </a:endParaRPr>
          </a:p>
        </p:txBody>
      </p:sp>
      <p:sp>
        <p:nvSpPr>
          <p:cNvPr id="31" name="テキスト ボックス 30"/>
          <p:cNvSpPr txBox="1"/>
          <p:nvPr/>
        </p:nvSpPr>
        <p:spPr>
          <a:xfrm>
            <a:off x="5782863" y="723585"/>
            <a:ext cx="4889387" cy="2364558"/>
          </a:xfrm>
          <a:prstGeom prst="rect">
            <a:avLst/>
          </a:prstGeom>
          <a:noFill/>
        </p:spPr>
        <p:txBody>
          <a:bodyPr wrap="square" rtlCol="0">
            <a:spAutoFit/>
          </a:bodyPr>
          <a:lstStyle/>
          <a:p>
            <a:pPr algn="ctr"/>
            <a:r>
              <a:rPr lang="ja-JP" altLang="en-US" sz="1297"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公益社団法人日本農業法人協会</a:t>
            </a:r>
            <a:endParaRPr lang="en-US" altLang="ja-JP" sz="1112"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854"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第３</a:t>
            </a:r>
            <a:r>
              <a:rPr lang="en-US" altLang="ja-JP" sz="1854"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854"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回</a:t>
            </a:r>
            <a:r>
              <a:rPr lang="ja-JP" altLang="en-US" sz="1854"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総会 委任状</a:t>
            </a:r>
            <a:endParaRPr lang="en-US" altLang="ja-JP" sz="1854"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649"/>
              </a:lnSpc>
            </a:pPr>
            <a:endParaRPr lang="en-US" altLang="ja-JP" sz="1112"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54"/>
              </a:lnSpc>
            </a:pPr>
            <a:r>
              <a:rPr lang="ja-JP" altLang="en-US" sz="111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平成</a:t>
            </a:r>
            <a:r>
              <a:rPr lang="en-US" altLang="ja-JP" sz="1112"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29</a:t>
            </a:r>
            <a:r>
              <a:rPr lang="ja-JP" altLang="en-US" sz="1112"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年</a:t>
            </a:r>
            <a:r>
              <a:rPr lang="en-US" altLang="ja-JP" sz="1112"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3</a:t>
            </a:r>
            <a:r>
              <a:rPr lang="ja-JP" altLang="en-US" sz="1112"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月</a:t>
            </a:r>
            <a:r>
              <a:rPr lang="en-US" altLang="ja-JP" sz="111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2</a:t>
            </a:r>
            <a:r>
              <a:rPr lang="ja-JP" altLang="en-US" sz="1112"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日</a:t>
            </a:r>
            <a:r>
              <a:rPr lang="en-US" altLang="ja-JP" sz="111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1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木</a:t>
            </a:r>
            <a:r>
              <a:rPr lang="en-US" altLang="ja-JP" sz="111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112"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「ホテルアジュール竹芝」</a:t>
            </a:r>
            <a:r>
              <a:rPr lang="ja-JP" altLang="en-US" sz="111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で開催される、</a:t>
            </a:r>
            <a:endParaRPr lang="en-US" altLang="ja-JP" sz="111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a:lnSpc>
                <a:spcPts val="1854"/>
              </a:lnSpc>
            </a:pPr>
            <a:r>
              <a:rPr lang="ja-JP" altLang="en-US" sz="111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a:t>
            </a:r>
            <a:r>
              <a:rPr lang="ja-JP" altLang="en-US" sz="1112"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第</a:t>
            </a:r>
            <a:r>
              <a:rPr lang="en-US" altLang="ja-JP" sz="1112"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34</a:t>
            </a:r>
            <a:r>
              <a:rPr lang="ja-JP" altLang="en-US" sz="1112"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回</a:t>
            </a:r>
            <a:r>
              <a:rPr lang="ja-JP" altLang="en-US" sz="111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総会」の議事について、（　　　　　　　　　　　）を</a:t>
            </a:r>
            <a:endParaRPr lang="en-US" altLang="ja-JP" sz="111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a:lnSpc>
                <a:spcPts val="1854"/>
              </a:lnSpc>
            </a:pPr>
            <a:r>
              <a:rPr lang="ja-JP" altLang="en-US" sz="111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代理人として評決を委任します。</a:t>
            </a:r>
            <a:endParaRPr lang="en-US" altLang="ja-JP" sz="111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a:lnSpc>
                <a:spcPts val="1390"/>
              </a:lnSpc>
            </a:pPr>
            <a:endParaRPr lang="en-US" altLang="ja-JP" sz="111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algn="ctr">
              <a:lnSpc>
                <a:spcPts val="1390"/>
              </a:lnSpc>
            </a:pPr>
            <a:endParaRPr lang="ja-JP" altLang="en-US" sz="1112" dirty="0" smtClean="0">
              <a:solidFill>
                <a:prstClr val="black"/>
              </a:solidFill>
              <a:latin typeface="ＭＳ ゴシック" panose="020B0609070205080204" pitchFamily="49" charset="-128"/>
              <a:ea typeface="ＭＳ ゴシック" panose="020B0609070205080204" pitchFamily="49" charset="-128"/>
            </a:endParaRPr>
          </a:p>
          <a:p>
            <a:pPr lvl="1"/>
            <a:r>
              <a:rPr lang="ja-JP" altLang="en-US" sz="1112" dirty="0">
                <a:solidFill>
                  <a:prstClr val="black"/>
                </a:solidFill>
                <a:latin typeface="ＭＳ ゴシック" panose="020B0609070205080204" pitchFamily="49" charset="-128"/>
                <a:ea typeface="ＭＳ ゴシック" panose="020B0609070205080204" pitchFamily="49" charset="-128"/>
              </a:rPr>
              <a:t>　</a:t>
            </a:r>
            <a:endParaRPr lang="en-US" altLang="ja-JP" sz="973"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endParaRPr lang="en-US" altLang="ja-JP" sz="973"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sz="973"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73"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73"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上記の（　　）内には、貴殿が委任する当協会会員名をご記入ください。</a:t>
            </a:r>
            <a:endParaRPr lang="en-US" altLang="ja-JP" sz="973"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73"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無記名の場合は、執行部一任とさせていただきます。</a:t>
            </a:r>
            <a:endParaRPr lang="en-US" altLang="ja-JP" sz="973"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角丸四角形 32"/>
          <p:cNvSpPr/>
          <p:nvPr/>
        </p:nvSpPr>
        <p:spPr>
          <a:xfrm>
            <a:off x="6213643" y="279148"/>
            <a:ext cx="4127251" cy="28703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200000"/>
              </a:lnSpc>
            </a:pPr>
            <a:r>
              <a:rPr lang="en-US" altLang="ja-JP" sz="973"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73"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公社</a:t>
            </a:r>
            <a:r>
              <a:rPr lang="en-US" altLang="ja-JP" sz="973"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73"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日本農業法人協会事務局行　</a:t>
            </a:r>
            <a:r>
              <a:rPr lang="en-US" altLang="ja-JP" sz="1483"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FAX 03-3237-6811</a:t>
            </a:r>
            <a:endParaRPr lang="ja-JP" altLang="en-US" sz="1483"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テキスト ボックス 33"/>
          <p:cNvSpPr txBox="1"/>
          <p:nvPr/>
        </p:nvSpPr>
        <p:spPr>
          <a:xfrm>
            <a:off x="5922819" y="3624676"/>
            <a:ext cx="4367769" cy="471347"/>
          </a:xfrm>
          <a:prstGeom prst="rect">
            <a:avLst/>
          </a:prstGeom>
          <a:noFill/>
        </p:spPr>
        <p:txBody>
          <a:bodyPr wrap="square" rtlCol="0">
            <a:spAutoFit/>
          </a:bodyPr>
          <a:lstStyle/>
          <a:p>
            <a:r>
              <a:rPr lang="ja-JP" altLang="en-US" sz="1297"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平成</a:t>
            </a:r>
            <a:r>
              <a:rPr lang="en-US" altLang="ja-JP" sz="1297"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297"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sz="1297"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月　 日</a:t>
            </a:r>
            <a:r>
              <a:rPr lang="ja-JP" altLang="en-US" sz="135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1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▼都道府県名からお願いいたします</a:t>
            </a:r>
            <a:endParaRPr lang="ja-JP" altLang="en-US" sz="37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112" dirty="0">
              <a:solidFill>
                <a:prstClr val="black"/>
              </a:solidFill>
            </a:endParaRPr>
          </a:p>
        </p:txBody>
      </p:sp>
      <p:sp>
        <p:nvSpPr>
          <p:cNvPr id="35" name="テキスト ボックス 5"/>
          <p:cNvSpPr txBox="1"/>
          <p:nvPr/>
        </p:nvSpPr>
        <p:spPr>
          <a:xfrm>
            <a:off x="7631538" y="3904504"/>
            <a:ext cx="619902" cy="47509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84762" tIns="42381" rIns="84762" bIns="42381" numCol="1" spcCol="0" rtlCol="0" fromWordArt="0" anchor="t" anchorCtr="0" forceAA="0" compatLnSpc="1">
            <a:prstTxWarp prst="textNoShape">
              <a:avLst/>
            </a:prstTxWarp>
            <a:noAutofit/>
          </a:bodyPr>
          <a:lstStyle/>
          <a:p>
            <a:pPr algn="just">
              <a:lnSpc>
                <a:spcPts val="1576"/>
              </a:lnSpc>
            </a:pPr>
            <a:r>
              <a:rPr lang="ja-JP" altLang="en-US" sz="973" kern="100" dirty="0">
                <a:solidFill>
                  <a:prstClr val="black"/>
                </a:solidFill>
                <a:ea typeface="ＪＳゴシック" panose="020B0609000101010101" pitchFamily="49" charset="-128"/>
                <a:cs typeface="Times New Roman" panose="02020603050405020304" pitchFamily="18" charset="0"/>
              </a:rPr>
              <a:t>都  道</a:t>
            </a:r>
          </a:p>
          <a:p>
            <a:pPr algn="just">
              <a:lnSpc>
                <a:spcPts val="1576"/>
              </a:lnSpc>
            </a:pPr>
            <a:r>
              <a:rPr lang="ja-JP" altLang="en-US" sz="973" kern="100" dirty="0">
                <a:solidFill>
                  <a:prstClr val="black"/>
                </a:solidFill>
                <a:ea typeface="ＪＳゴシック" panose="020B0609000101010101" pitchFamily="49" charset="-128"/>
                <a:cs typeface="Times New Roman" panose="02020603050405020304" pitchFamily="18" charset="0"/>
              </a:rPr>
              <a:t>府</a:t>
            </a:r>
            <a:r>
              <a:rPr lang="en-US" altLang="ja-JP" sz="973" kern="100" dirty="0">
                <a:solidFill>
                  <a:prstClr val="black"/>
                </a:solidFill>
                <a:ea typeface="ＪＳゴシック" panose="020B0609000101010101" pitchFamily="49" charset="-128"/>
                <a:cs typeface="Times New Roman" panose="02020603050405020304" pitchFamily="18" charset="0"/>
              </a:rPr>
              <a:t>  </a:t>
            </a:r>
            <a:r>
              <a:rPr lang="ja-JP" altLang="en-US" sz="973" kern="100" dirty="0">
                <a:solidFill>
                  <a:prstClr val="black"/>
                </a:solidFill>
                <a:ea typeface="ＪＳゴシック" panose="020B0609000101010101" pitchFamily="49" charset="-128"/>
                <a:cs typeface="Times New Roman" panose="02020603050405020304" pitchFamily="18" charset="0"/>
              </a:rPr>
              <a:t>県</a:t>
            </a:r>
          </a:p>
        </p:txBody>
      </p:sp>
      <p:sp>
        <p:nvSpPr>
          <p:cNvPr id="36" name="テキスト ボックス 5"/>
          <p:cNvSpPr txBox="1"/>
          <p:nvPr/>
        </p:nvSpPr>
        <p:spPr>
          <a:xfrm>
            <a:off x="9617601" y="4465546"/>
            <a:ext cx="672987" cy="50925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84762" tIns="42381" rIns="84762" bIns="42381" numCol="1" spcCol="0" rtlCol="0" fromWordArt="0" anchor="t" anchorCtr="0" forceAA="0" compatLnSpc="1">
            <a:prstTxWarp prst="textNoShape">
              <a:avLst/>
            </a:prstTxWarp>
            <a:noAutofit/>
          </a:bodyPr>
          <a:lstStyle/>
          <a:p>
            <a:pPr algn="ctr"/>
            <a:r>
              <a:rPr lang="ja-JP" altLang="en-US" sz="927" kern="1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rPr>
              <a:t>御社印を</a:t>
            </a:r>
            <a:endParaRPr lang="en-US" altLang="ja-JP" sz="927" kern="1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r>
              <a:rPr lang="ja-JP" altLang="en-US" sz="927" kern="1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rPr>
              <a:t>ご捺印</a:t>
            </a:r>
            <a:endParaRPr lang="en-US" altLang="ja-JP" sz="927" kern="1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r>
              <a:rPr lang="ja-JP" altLang="en-US" sz="927" kern="100" dirty="0">
                <a:solidFill>
                  <a:prstClr val="black"/>
                </a:solidFill>
                <a:latin typeface="ＭＳ ゴシック" panose="020B0609070205080204" pitchFamily="49" charset="-128"/>
                <a:ea typeface="ＭＳ ゴシック" panose="020B0609070205080204" pitchFamily="49" charset="-128"/>
                <a:cs typeface="Times New Roman" panose="02020603050405020304" pitchFamily="18" charset="0"/>
              </a:rPr>
              <a:t>願います</a:t>
            </a:r>
          </a:p>
        </p:txBody>
      </p:sp>
      <p:sp>
        <p:nvSpPr>
          <p:cNvPr id="56" name="角丸四角形 55"/>
          <p:cNvSpPr/>
          <p:nvPr/>
        </p:nvSpPr>
        <p:spPr>
          <a:xfrm>
            <a:off x="3046344" y="5670158"/>
            <a:ext cx="2884184" cy="245777"/>
          </a:xfrm>
          <a:prstGeom prst="roundRect">
            <a:avLst/>
          </a:prstGeom>
          <a:gradFill>
            <a:gsLst>
              <a:gs pos="0">
                <a:schemeClr val="accent1">
                  <a:lumMod val="20000"/>
                  <a:lumOff val="80000"/>
                </a:schemeClr>
              </a:gs>
              <a:gs pos="43000">
                <a:schemeClr val="bg1">
                  <a:lumMod val="75000"/>
                </a:schemeClr>
              </a:gs>
              <a:gs pos="100000">
                <a:schemeClr val="bg1">
                  <a:lumMod val="9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762" tIns="0" rIns="84762" bIns="0" numCol="1" spcCol="0" rtlCol="0" fromWordArt="0" anchor="b" anchorCtr="0" forceAA="0" compatLnSpc="1">
            <a:prstTxWarp prst="textNoShape">
              <a:avLst/>
            </a:prstTxWarp>
            <a:noAutofit/>
          </a:bodyPr>
          <a:lstStyle/>
          <a:p>
            <a:r>
              <a:rPr lang="en-US" altLang="ja-JP" sz="950" u="sng" dirty="0">
                <a:solidFill>
                  <a:prstClr val="black"/>
                </a:solidFill>
                <a:effectLst>
                  <a:outerShdw blurRad="50800" dist="38100" dir="5400000" algn="t" rotWithShape="0">
                    <a:prstClr val="black">
                      <a:alpha val="40000"/>
                    </a:prstClr>
                  </a:outerShdw>
                </a:effectLst>
                <a:latin typeface="メイリオ" pitchFamily="50" charset="-128"/>
                <a:ea typeface="メイリオ" pitchFamily="50" charset="-128"/>
                <a:cs typeface="メイリオ" pitchFamily="50" charset="-128"/>
              </a:rPr>
              <a:t>10:30</a:t>
            </a:r>
            <a:r>
              <a:rPr lang="ja-JP" altLang="en-US" sz="950" u="sng" dirty="0">
                <a:solidFill>
                  <a:prstClr val="black"/>
                </a:solidFill>
                <a:effectLst>
                  <a:outerShdw blurRad="50800" dist="38100" dir="5400000" algn="t" rotWithShape="0">
                    <a:prstClr val="black">
                      <a:alpha val="40000"/>
                    </a:prstClr>
                  </a:outerShdw>
                </a:effectLst>
                <a:latin typeface="メイリオ" pitchFamily="50" charset="-128"/>
                <a:ea typeface="メイリオ" pitchFamily="50" charset="-128"/>
                <a:cs typeface="メイリオ" pitchFamily="50" charset="-128"/>
              </a:rPr>
              <a:t>～</a:t>
            </a:r>
            <a:r>
              <a:rPr lang="en-US" altLang="ja-JP" sz="950" u="sng" dirty="0">
                <a:solidFill>
                  <a:prstClr val="black"/>
                </a:solidFill>
                <a:effectLst>
                  <a:outerShdw blurRad="50800" dist="38100" dir="5400000" algn="t" rotWithShape="0">
                    <a:prstClr val="black">
                      <a:alpha val="40000"/>
                    </a:prstClr>
                  </a:outerShdw>
                </a:effectLst>
                <a:latin typeface="メイリオ" pitchFamily="50" charset="-128"/>
                <a:ea typeface="メイリオ" pitchFamily="50" charset="-128"/>
                <a:cs typeface="メイリオ" pitchFamily="50" charset="-128"/>
              </a:rPr>
              <a:t>12:30</a:t>
            </a:r>
            <a:r>
              <a:rPr lang="ja-JP" altLang="en-US" sz="1295" u="sng" dirty="0">
                <a:solidFill>
                  <a:prstClr val="black"/>
                </a:solidFill>
                <a:effectLst>
                  <a:outerShdw blurRad="50800" dist="38100" dir="5400000" algn="t" rotWithShape="0">
                    <a:prstClr val="black">
                      <a:alpha val="40000"/>
                    </a:prstClr>
                  </a:outerShdw>
                </a:effectLst>
                <a:latin typeface="メイリオ" pitchFamily="50" charset="-128"/>
                <a:ea typeface="メイリオ" pitchFamily="50" charset="-128"/>
                <a:cs typeface="メイリオ" pitchFamily="50" charset="-128"/>
              </a:rPr>
              <a:t>　</a:t>
            </a:r>
            <a:r>
              <a:rPr lang="en-US" altLang="ja-JP" sz="1297" b="1" u="sng" dirty="0">
                <a:solidFill>
                  <a:prstClr val="black"/>
                </a:solidFill>
                <a:effectLst>
                  <a:outerShdw blurRad="50800" dist="38100" dir="5400000" algn="t" rotWithShape="0">
                    <a:prstClr val="black">
                      <a:alpha val="40000"/>
                    </a:prstClr>
                  </a:outerShdw>
                </a:effectLst>
                <a:latin typeface="メイリオ" pitchFamily="50" charset="-128"/>
                <a:ea typeface="メイリオ" pitchFamily="50" charset="-128"/>
                <a:cs typeface="メイリオ" pitchFamily="50" charset="-128"/>
              </a:rPr>
              <a:t>ASC</a:t>
            </a:r>
            <a:r>
              <a:rPr lang="ja-JP" altLang="en-US" sz="1297" b="1" u="sng" dirty="0">
                <a:solidFill>
                  <a:prstClr val="black"/>
                </a:solidFill>
                <a:effectLst>
                  <a:outerShdw blurRad="50800" dist="38100" dir="5400000" algn="t" rotWithShape="0">
                    <a:prstClr val="black">
                      <a:alpha val="40000"/>
                    </a:prstClr>
                  </a:outerShdw>
                </a:effectLst>
                <a:latin typeface="メイリオ" pitchFamily="50" charset="-128"/>
                <a:ea typeface="メイリオ" pitchFamily="50" charset="-128"/>
                <a:cs typeface="メイリオ" pitchFamily="50" charset="-128"/>
              </a:rPr>
              <a:t>交流会</a:t>
            </a:r>
            <a:endParaRPr lang="ja-JP" altLang="en-US" sz="1297" u="sng" dirty="0">
              <a:solidFill>
                <a:prstClr val="black"/>
              </a:solidFill>
            </a:endParaRPr>
          </a:p>
        </p:txBody>
      </p:sp>
      <p:sp>
        <p:nvSpPr>
          <p:cNvPr id="57" name="角丸四角形 56"/>
          <p:cNvSpPr/>
          <p:nvPr/>
        </p:nvSpPr>
        <p:spPr>
          <a:xfrm>
            <a:off x="216058" y="6921410"/>
            <a:ext cx="2696213" cy="245777"/>
          </a:xfrm>
          <a:prstGeom prst="roundRect">
            <a:avLst/>
          </a:prstGeom>
          <a:gradFill>
            <a:gsLst>
              <a:gs pos="0">
                <a:schemeClr val="accent1">
                  <a:lumMod val="20000"/>
                  <a:lumOff val="80000"/>
                </a:schemeClr>
              </a:gs>
              <a:gs pos="43000">
                <a:schemeClr val="bg1">
                  <a:lumMod val="75000"/>
                </a:schemeClr>
              </a:gs>
              <a:gs pos="100000">
                <a:schemeClr val="bg1">
                  <a:lumMod val="9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762" tIns="0" rIns="84762" bIns="0" numCol="1" spcCol="0" rtlCol="0" fromWordArt="0" anchor="b" anchorCtr="0" forceAA="0" compatLnSpc="1">
            <a:prstTxWarp prst="textNoShape">
              <a:avLst/>
            </a:prstTxWarp>
            <a:noAutofit/>
          </a:bodyPr>
          <a:lstStyle/>
          <a:p>
            <a:r>
              <a:rPr lang="en-US" altLang="ja-JP" sz="950" u="sng" dirty="0">
                <a:solidFill>
                  <a:prstClr val="black"/>
                </a:solidFill>
                <a:effectLst>
                  <a:outerShdw blurRad="50800" dist="38100" dir="5400000" algn="t" rotWithShape="0">
                    <a:prstClr val="black">
                      <a:alpha val="40000"/>
                    </a:prstClr>
                  </a:outerShdw>
                </a:effectLst>
                <a:latin typeface="メイリオ" pitchFamily="50" charset="-128"/>
                <a:ea typeface="メイリオ" pitchFamily="50" charset="-128"/>
                <a:cs typeface="メイリオ" pitchFamily="50" charset="-128"/>
              </a:rPr>
              <a:t>17:30</a:t>
            </a:r>
            <a:r>
              <a:rPr lang="ja-JP" altLang="en-US" sz="950" u="sng" dirty="0">
                <a:solidFill>
                  <a:prstClr val="black"/>
                </a:solidFill>
                <a:effectLst>
                  <a:outerShdw blurRad="50800" dist="38100" dir="5400000" algn="t" rotWithShape="0">
                    <a:prstClr val="black">
                      <a:alpha val="40000"/>
                    </a:prstClr>
                  </a:outerShdw>
                </a:effectLst>
                <a:latin typeface="メイリオ" pitchFamily="50" charset="-128"/>
                <a:ea typeface="メイリオ" pitchFamily="50" charset="-128"/>
                <a:cs typeface="メイリオ" pitchFamily="50" charset="-128"/>
              </a:rPr>
              <a:t>～</a:t>
            </a:r>
            <a:r>
              <a:rPr lang="en-US" altLang="ja-JP" sz="950" u="sng" dirty="0">
                <a:solidFill>
                  <a:prstClr val="black"/>
                </a:solidFill>
                <a:effectLst>
                  <a:outerShdw blurRad="50800" dist="38100" dir="5400000" algn="t" rotWithShape="0">
                    <a:prstClr val="black">
                      <a:alpha val="40000"/>
                    </a:prstClr>
                  </a:outerShdw>
                </a:effectLst>
                <a:latin typeface="メイリオ" pitchFamily="50" charset="-128"/>
                <a:ea typeface="メイリオ" pitchFamily="50" charset="-128"/>
                <a:cs typeface="メイリオ" pitchFamily="50" charset="-128"/>
              </a:rPr>
              <a:t>19:30</a:t>
            </a:r>
            <a:r>
              <a:rPr lang="ja-JP" altLang="en-US" sz="1297" b="1" u="sng" dirty="0">
                <a:solidFill>
                  <a:prstClr val="black"/>
                </a:solidFill>
                <a:effectLst>
                  <a:outerShdw blurRad="50800" dist="38100" dir="5400000" algn="t" rotWithShape="0">
                    <a:prstClr val="black">
                      <a:alpha val="40000"/>
                    </a:prstClr>
                  </a:outerShdw>
                </a:effectLst>
                <a:latin typeface="メイリオ" pitchFamily="50" charset="-128"/>
                <a:ea typeface="メイリオ" pitchFamily="50" charset="-128"/>
                <a:cs typeface="メイリオ" pitchFamily="50" charset="-128"/>
              </a:rPr>
              <a:t>　農業法人交流交歓会</a:t>
            </a:r>
            <a:endParaRPr lang="ja-JP" altLang="en-US" sz="1297" u="sng" dirty="0">
              <a:solidFill>
                <a:prstClr val="black"/>
              </a:solidFill>
            </a:endParaRPr>
          </a:p>
        </p:txBody>
      </p:sp>
      <p:sp>
        <p:nvSpPr>
          <p:cNvPr id="47" name="テキスト ボックス 46"/>
          <p:cNvSpPr txBox="1"/>
          <p:nvPr/>
        </p:nvSpPr>
        <p:spPr>
          <a:xfrm>
            <a:off x="2964926" y="1526756"/>
            <a:ext cx="4039729" cy="311752"/>
          </a:xfrm>
          <a:prstGeom prst="rect">
            <a:avLst/>
          </a:prstGeom>
          <a:noFill/>
        </p:spPr>
        <p:txBody>
          <a:bodyPr wrap="square" rtlCol="0">
            <a:spAutoFit/>
          </a:bodyPr>
          <a:lstStyle/>
          <a:p>
            <a:r>
              <a:rPr lang="ja-JP" altLang="en-US" sz="1426"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426"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426"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426"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426"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26"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426"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426"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（金）</a:t>
            </a:r>
            <a:endParaRPr lang="en-US" altLang="ja-JP" sz="1426"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角丸四角形 48"/>
          <p:cNvSpPr/>
          <p:nvPr/>
        </p:nvSpPr>
        <p:spPr>
          <a:xfrm>
            <a:off x="194572" y="2901083"/>
            <a:ext cx="2702626" cy="252760"/>
          </a:xfrm>
          <a:prstGeom prst="roundRect">
            <a:avLst/>
          </a:prstGeom>
          <a:gradFill>
            <a:gsLst>
              <a:gs pos="0">
                <a:schemeClr val="accent1">
                  <a:lumMod val="20000"/>
                  <a:lumOff val="80000"/>
                </a:schemeClr>
              </a:gs>
              <a:gs pos="43000">
                <a:schemeClr val="bg1">
                  <a:lumMod val="75000"/>
                </a:schemeClr>
              </a:gs>
              <a:gs pos="100000">
                <a:schemeClr val="bg1">
                  <a:lumMod val="9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762" tIns="0" rIns="0" bIns="0" numCol="1" spcCol="0" rtlCol="0" fromWordArt="0" anchor="b" anchorCtr="0" forceAA="0" compatLnSpc="1">
            <a:prstTxWarp prst="textNoShape">
              <a:avLst/>
            </a:prstTxWarp>
            <a:noAutofit/>
          </a:bodyPr>
          <a:lstStyle/>
          <a:p>
            <a:r>
              <a:rPr lang="en-US" altLang="ja-JP" sz="950" u="sng" dirty="0" smtClean="0">
                <a:solidFill>
                  <a:prstClr val="black"/>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14:40</a:t>
            </a:r>
            <a:r>
              <a:rPr lang="ja-JP" altLang="en-US" sz="950" u="sng" dirty="0">
                <a:solidFill>
                  <a:prstClr val="black"/>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a:t>
            </a:r>
            <a:r>
              <a:rPr lang="en-US" altLang="ja-JP" sz="950" u="sng" dirty="0" smtClean="0">
                <a:solidFill>
                  <a:prstClr val="black"/>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15:40</a:t>
            </a:r>
            <a:r>
              <a:rPr lang="ja-JP" altLang="en-US" sz="950" u="sng" dirty="0">
                <a:solidFill>
                  <a:prstClr val="black"/>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a:t>
            </a:r>
            <a:r>
              <a:rPr lang="ja-JP" altLang="en-US" sz="1069" b="1" u="sng" dirty="0">
                <a:solidFill>
                  <a:prstClr val="black"/>
                </a:solidFill>
                <a:effectLst>
                  <a:outerShdw blurRad="50800" dist="38100" dir="5400000" algn="t" rotWithShape="0">
                    <a:prstClr val="black">
                      <a:alpha val="40000"/>
                    </a:prstClr>
                  </a:outerShdw>
                </a:effectLst>
                <a:latin typeface="メイリオ" pitchFamily="50" charset="-128"/>
                <a:ea typeface="メイリオ" pitchFamily="50" charset="-128"/>
                <a:cs typeface="メイリオ" pitchFamily="50" charset="-128"/>
              </a:rPr>
              <a:t>アグリマネジメント講演会</a:t>
            </a:r>
            <a:endParaRPr lang="ja-JP" altLang="en-US" sz="1069" u="sng" spc="-119" dirty="0">
              <a:solidFill>
                <a:prstClr val="black"/>
              </a:solidFill>
            </a:endParaRPr>
          </a:p>
        </p:txBody>
      </p:sp>
      <p:sp>
        <p:nvSpPr>
          <p:cNvPr id="37" name="角丸四角形 36"/>
          <p:cNvSpPr/>
          <p:nvPr/>
        </p:nvSpPr>
        <p:spPr>
          <a:xfrm>
            <a:off x="205435" y="1754884"/>
            <a:ext cx="2696213" cy="42769"/>
          </a:xfrm>
          <a:prstGeom prst="roundRect">
            <a:avLst>
              <a:gd name="adj" fmla="val 0"/>
            </a:avLst>
          </a:prstGeom>
          <a:gradFill>
            <a:gsLst>
              <a:gs pos="0">
                <a:schemeClr val="tx1"/>
              </a:gs>
              <a:gs pos="52000">
                <a:schemeClr val="bg1">
                  <a:lumMod val="85000"/>
                </a:schemeClr>
              </a:gs>
              <a:gs pos="100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762" tIns="0" rIns="84762" bIns="0" numCol="1" spcCol="0" rtlCol="0" fromWordArt="0" anchor="b" anchorCtr="0" forceAA="0" compatLnSpc="1">
            <a:prstTxWarp prst="textNoShape">
              <a:avLst/>
            </a:prstTxWarp>
            <a:noAutofit/>
          </a:bodyPr>
          <a:lstStyle/>
          <a:p>
            <a:endParaRPr lang="ja-JP" altLang="en-US" sz="1297" u="sng" dirty="0">
              <a:solidFill>
                <a:prstClr val="black"/>
              </a:solidFill>
            </a:endParaRPr>
          </a:p>
        </p:txBody>
      </p:sp>
      <p:sp>
        <p:nvSpPr>
          <p:cNvPr id="38" name="角丸四角形 37"/>
          <p:cNvSpPr/>
          <p:nvPr/>
        </p:nvSpPr>
        <p:spPr>
          <a:xfrm>
            <a:off x="3038634" y="1753385"/>
            <a:ext cx="2696213" cy="42769"/>
          </a:xfrm>
          <a:prstGeom prst="roundRect">
            <a:avLst>
              <a:gd name="adj" fmla="val 0"/>
            </a:avLst>
          </a:prstGeom>
          <a:gradFill>
            <a:gsLst>
              <a:gs pos="0">
                <a:schemeClr val="tx1"/>
              </a:gs>
              <a:gs pos="52000">
                <a:schemeClr val="bg1">
                  <a:lumMod val="85000"/>
                </a:schemeClr>
              </a:gs>
              <a:gs pos="100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762" tIns="0" rIns="84762" bIns="0" numCol="1" spcCol="0" rtlCol="0" fromWordArt="0" anchor="b" anchorCtr="0" forceAA="0" compatLnSpc="1">
            <a:prstTxWarp prst="textNoShape">
              <a:avLst/>
            </a:prstTxWarp>
            <a:noAutofit/>
          </a:bodyPr>
          <a:lstStyle/>
          <a:p>
            <a:endParaRPr lang="ja-JP" altLang="en-US" sz="1297" u="sng" dirty="0">
              <a:solidFill>
                <a:prstClr val="black"/>
              </a:solidFill>
            </a:endParaRPr>
          </a:p>
        </p:txBody>
      </p:sp>
      <p:grpSp>
        <p:nvGrpSpPr>
          <p:cNvPr id="14" name="グループ化 13"/>
          <p:cNvGrpSpPr/>
          <p:nvPr/>
        </p:nvGrpSpPr>
        <p:grpSpPr>
          <a:xfrm>
            <a:off x="196567" y="5433915"/>
            <a:ext cx="2865808" cy="1417522"/>
            <a:chOff x="204994" y="5787236"/>
            <a:chExt cx="2865808" cy="1417522"/>
          </a:xfrm>
        </p:grpSpPr>
        <p:sp>
          <p:nvSpPr>
            <p:cNvPr id="28" name="角丸四角形 27"/>
            <p:cNvSpPr/>
            <p:nvPr/>
          </p:nvSpPr>
          <p:spPr>
            <a:xfrm>
              <a:off x="205435" y="5787236"/>
              <a:ext cx="2696213" cy="245777"/>
            </a:xfrm>
            <a:prstGeom prst="roundRect">
              <a:avLst/>
            </a:prstGeom>
            <a:gradFill>
              <a:gsLst>
                <a:gs pos="0">
                  <a:schemeClr val="accent1">
                    <a:lumMod val="20000"/>
                    <a:lumOff val="80000"/>
                  </a:schemeClr>
                </a:gs>
                <a:gs pos="43000">
                  <a:schemeClr val="bg1">
                    <a:lumMod val="75000"/>
                  </a:schemeClr>
                </a:gs>
                <a:gs pos="100000">
                  <a:schemeClr val="bg1">
                    <a:lumMod val="9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762" tIns="0" rIns="84762" bIns="0" numCol="1" spcCol="0" rtlCol="0" fromWordArt="0" anchor="b" anchorCtr="0" forceAA="0" compatLnSpc="1">
              <a:prstTxWarp prst="textNoShape">
                <a:avLst/>
              </a:prstTxWarp>
              <a:noAutofit/>
            </a:bodyPr>
            <a:lstStyle/>
            <a:p>
              <a:r>
                <a:rPr lang="en-US" altLang="ja-JP" sz="950" u="sng" dirty="0" smtClean="0">
                  <a:solidFill>
                    <a:prstClr val="black"/>
                  </a:solidFill>
                  <a:effectLst>
                    <a:outerShdw blurRad="50800" dist="38100" dir="5400000" algn="t" rotWithShape="0">
                      <a:prstClr val="black">
                        <a:alpha val="40000"/>
                      </a:prstClr>
                    </a:outerShdw>
                  </a:effectLst>
                  <a:latin typeface="メイリオ" pitchFamily="50" charset="-128"/>
                  <a:ea typeface="メイリオ" pitchFamily="50" charset="-128"/>
                  <a:cs typeface="メイリオ" pitchFamily="50" charset="-128"/>
                </a:rPr>
                <a:t>16:20</a:t>
              </a:r>
              <a:r>
                <a:rPr lang="ja-JP" altLang="en-US" sz="950" u="sng" dirty="0">
                  <a:solidFill>
                    <a:prstClr val="black"/>
                  </a:solidFill>
                  <a:effectLst>
                    <a:outerShdw blurRad="50800" dist="38100" dir="5400000" algn="t" rotWithShape="0">
                      <a:prstClr val="black">
                        <a:alpha val="40000"/>
                      </a:prstClr>
                    </a:outerShdw>
                  </a:effectLst>
                  <a:latin typeface="メイリオ" pitchFamily="50" charset="-128"/>
                  <a:ea typeface="メイリオ" pitchFamily="50" charset="-128"/>
                  <a:cs typeface="メイリオ" pitchFamily="50" charset="-128"/>
                </a:rPr>
                <a:t>～</a:t>
              </a:r>
              <a:r>
                <a:rPr lang="en-US" altLang="ja-JP" sz="950" u="sng" dirty="0" smtClean="0">
                  <a:solidFill>
                    <a:prstClr val="black"/>
                  </a:solidFill>
                  <a:effectLst>
                    <a:outerShdw blurRad="50800" dist="38100" dir="5400000" algn="t" rotWithShape="0">
                      <a:prstClr val="black">
                        <a:alpha val="40000"/>
                      </a:prstClr>
                    </a:outerShdw>
                  </a:effectLst>
                  <a:latin typeface="メイリオ" pitchFamily="50" charset="-128"/>
                  <a:ea typeface="メイリオ" pitchFamily="50" charset="-128"/>
                  <a:cs typeface="メイリオ" pitchFamily="50" charset="-128"/>
                </a:rPr>
                <a:t>16:50</a:t>
              </a:r>
              <a:r>
                <a:rPr lang="ja-JP" altLang="en-US" sz="1297" u="sng" dirty="0">
                  <a:solidFill>
                    <a:prstClr val="black"/>
                  </a:solidFill>
                  <a:effectLst>
                    <a:outerShdw blurRad="50800" dist="38100" dir="5400000" algn="t" rotWithShape="0">
                      <a:prstClr val="black">
                        <a:alpha val="40000"/>
                      </a:prstClr>
                    </a:outerShdw>
                  </a:effectLst>
                  <a:latin typeface="メイリオ" pitchFamily="50" charset="-128"/>
                  <a:ea typeface="メイリオ" pitchFamily="50" charset="-128"/>
                  <a:cs typeface="メイリオ" pitchFamily="50" charset="-128"/>
                </a:rPr>
                <a:t>　</a:t>
              </a:r>
              <a:r>
                <a:rPr lang="ja-JP" altLang="en-US" sz="1297" b="1" u="sng" dirty="0" smtClean="0">
                  <a:solidFill>
                    <a:prstClr val="black"/>
                  </a:solidFill>
                  <a:effectLst>
                    <a:outerShdw blurRad="50800" dist="38100" dir="5400000" algn="t" rotWithShape="0">
                      <a:prstClr val="black">
                        <a:alpha val="40000"/>
                      </a:prstClr>
                    </a:outerShdw>
                  </a:effectLst>
                  <a:latin typeface="メイリオ" pitchFamily="50" charset="-128"/>
                  <a:ea typeface="メイリオ" pitchFamily="50" charset="-128"/>
                  <a:cs typeface="メイリオ" pitchFamily="50" charset="-128"/>
                </a:rPr>
                <a:t>トップセミナー</a:t>
              </a:r>
              <a:r>
                <a:rPr lang="en-US" altLang="ja-JP" sz="1297" b="1" u="sng" dirty="0" smtClean="0">
                  <a:solidFill>
                    <a:prstClr val="black"/>
                  </a:solidFill>
                  <a:effectLst>
                    <a:outerShdw blurRad="50800" dist="38100" dir="5400000" algn="t" rotWithShape="0">
                      <a:prstClr val="black">
                        <a:alpha val="40000"/>
                      </a:prstClr>
                    </a:outerShdw>
                  </a:effectLst>
                  <a:latin typeface="メイリオ" pitchFamily="50" charset="-128"/>
                  <a:ea typeface="メイリオ" pitchFamily="50" charset="-128"/>
                  <a:cs typeface="メイリオ" pitchFamily="50" charset="-128"/>
                </a:rPr>
                <a:t>Ⅱ</a:t>
              </a:r>
              <a:endParaRPr lang="ja-JP" altLang="en-US" sz="1297" u="sng" dirty="0">
                <a:solidFill>
                  <a:prstClr val="black"/>
                </a:solidFill>
              </a:endParaRPr>
            </a:p>
          </p:txBody>
        </p:sp>
        <p:sp>
          <p:nvSpPr>
            <p:cNvPr id="2" name="テキスト ボックス 1"/>
            <p:cNvSpPr txBox="1"/>
            <p:nvPr/>
          </p:nvSpPr>
          <p:spPr>
            <a:xfrm>
              <a:off x="204994" y="6004429"/>
              <a:ext cx="2865808" cy="1200329"/>
            </a:xfrm>
            <a:prstGeom prst="rect">
              <a:avLst/>
            </a:prstGeom>
            <a:noFill/>
          </p:spPr>
          <p:txBody>
            <a:bodyPr wrap="square" rtlCol="0">
              <a:spAutoFit/>
            </a:bodyPr>
            <a:lstStyle/>
            <a:p>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『東京オリパラ食材調達基準に</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ついて』</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講師</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栗原</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眞</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農林</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水産省生産局農業環境</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対策課</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農業</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環境情報分析官</a:t>
              </a:r>
            </a:p>
            <a:p>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東京オリンピック・パラリンピックにおける食材調達</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基準は</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、「環境」と「持続可能性」などがテーマとして食材</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調達委員会</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で検討されており、また、高品質で海外にも堂々</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と誇る</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ことのできる国産食材の生産・確保が求められて</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おり農林</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水産省の施策含め講演いただきます</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800" dirty="0">
                  <a:latin typeface="メイリオ" panose="020B0604030504040204" pitchFamily="50" charset="-128"/>
                  <a:ea typeface="メイリオ" panose="020B0604030504040204" pitchFamily="50" charset="-128"/>
                  <a:cs typeface="メイリオ" panose="020B0604030504040204" pitchFamily="50" charset="-128"/>
                </a:rPr>
                <a:t>トップセミナーⅠⅡ：日本政策金融公庫共催</a:t>
              </a:r>
              <a:r>
                <a:rPr lang="ja-JP"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3" name="グループ化 12"/>
          <p:cNvGrpSpPr/>
          <p:nvPr/>
        </p:nvGrpSpPr>
        <p:grpSpPr>
          <a:xfrm>
            <a:off x="185047" y="4185607"/>
            <a:ext cx="2937815" cy="1292919"/>
            <a:chOff x="194572" y="4341182"/>
            <a:chExt cx="2937815" cy="1292919"/>
          </a:xfrm>
        </p:grpSpPr>
        <p:sp>
          <p:nvSpPr>
            <p:cNvPr id="55" name="角丸四角形 54"/>
            <p:cNvSpPr/>
            <p:nvPr/>
          </p:nvSpPr>
          <p:spPr>
            <a:xfrm>
              <a:off x="197778" y="4341182"/>
              <a:ext cx="2696213" cy="245777"/>
            </a:xfrm>
            <a:prstGeom prst="roundRect">
              <a:avLst/>
            </a:prstGeom>
            <a:gradFill>
              <a:gsLst>
                <a:gs pos="0">
                  <a:schemeClr val="accent1">
                    <a:lumMod val="20000"/>
                    <a:lumOff val="80000"/>
                  </a:schemeClr>
                </a:gs>
                <a:gs pos="43000">
                  <a:schemeClr val="bg1">
                    <a:lumMod val="75000"/>
                  </a:schemeClr>
                </a:gs>
                <a:gs pos="100000">
                  <a:schemeClr val="bg1">
                    <a:lumMod val="9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762" tIns="0" rIns="84762" bIns="0" numCol="1" spcCol="0" rtlCol="0" fromWordArt="0" anchor="b" anchorCtr="0" forceAA="0" compatLnSpc="1">
              <a:prstTxWarp prst="textNoShape">
                <a:avLst/>
              </a:prstTxWarp>
              <a:noAutofit/>
            </a:bodyPr>
            <a:lstStyle/>
            <a:p>
              <a:r>
                <a:rPr lang="en-US" altLang="ja-JP" sz="950" u="sng" smtClean="0">
                  <a:solidFill>
                    <a:prstClr val="black"/>
                  </a:solidFill>
                  <a:effectLst>
                    <a:outerShdw blurRad="50800" dist="38100" dir="5400000" algn="t" rotWithShape="0">
                      <a:prstClr val="black">
                        <a:alpha val="40000"/>
                      </a:prstClr>
                    </a:outerShdw>
                  </a:effectLst>
                  <a:latin typeface="メイリオ" pitchFamily="50" charset="-128"/>
                  <a:ea typeface="メイリオ" pitchFamily="50" charset="-128"/>
                  <a:cs typeface="メイリオ" pitchFamily="50" charset="-128"/>
                </a:rPr>
                <a:t>15:40</a:t>
              </a:r>
              <a:r>
                <a:rPr lang="ja-JP" altLang="en-US" sz="950" u="sng" dirty="0">
                  <a:solidFill>
                    <a:prstClr val="black"/>
                  </a:solidFill>
                  <a:effectLst>
                    <a:outerShdw blurRad="50800" dist="38100" dir="5400000" algn="t" rotWithShape="0">
                      <a:prstClr val="black">
                        <a:alpha val="40000"/>
                      </a:prstClr>
                    </a:outerShdw>
                  </a:effectLst>
                  <a:latin typeface="メイリオ" pitchFamily="50" charset="-128"/>
                  <a:ea typeface="メイリオ" pitchFamily="50" charset="-128"/>
                  <a:cs typeface="メイリオ" pitchFamily="50" charset="-128"/>
                </a:rPr>
                <a:t>～</a:t>
              </a:r>
              <a:r>
                <a:rPr lang="en-US" altLang="ja-JP" sz="950" u="sng" dirty="0">
                  <a:solidFill>
                    <a:prstClr val="black"/>
                  </a:solidFill>
                  <a:effectLst>
                    <a:outerShdw blurRad="50800" dist="38100" dir="5400000" algn="t" rotWithShape="0">
                      <a:prstClr val="black">
                        <a:alpha val="40000"/>
                      </a:prstClr>
                    </a:outerShdw>
                  </a:effectLst>
                  <a:latin typeface="メイリオ" pitchFamily="50" charset="-128"/>
                  <a:ea typeface="メイリオ" pitchFamily="50" charset="-128"/>
                  <a:cs typeface="メイリオ" pitchFamily="50" charset="-128"/>
                </a:rPr>
                <a:t>16:20</a:t>
              </a:r>
              <a:r>
                <a:rPr lang="ja-JP" altLang="en-US" sz="1297" u="sng" dirty="0">
                  <a:solidFill>
                    <a:prstClr val="black"/>
                  </a:solidFill>
                  <a:effectLst>
                    <a:outerShdw blurRad="50800" dist="38100" dir="5400000" algn="t" rotWithShape="0">
                      <a:prstClr val="black">
                        <a:alpha val="40000"/>
                      </a:prstClr>
                    </a:outerShdw>
                  </a:effectLst>
                  <a:latin typeface="メイリオ" pitchFamily="50" charset="-128"/>
                  <a:ea typeface="メイリオ" pitchFamily="50" charset="-128"/>
                  <a:cs typeface="メイリオ" pitchFamily="50" charset="-128"/>
                </a:rPr>
                <a:t>　</a:t>
              </a:r>
              <a:r>
                <a:rPr lang="ja-JP" altLang="en-US" sz="1297" b="1" u="sng" dirty="0" smtClean="0">
                  <a:solidFill>
                    <a:prstClr val="black"/>
                  </a:solidFill>
                  <a:effectLst>
                    <a:outerShdw blurRad="50800" dist="38100" dir="5400000" algn="t" rotWithShape="0">
                      <a:prstClr val="black">
                        <a:alpha val="40000"/>
                      </a:prstClr>
                    </a:outerShdw>
                  </a:effectLst>
                  <a:latin typeface="メイリオ" pitchFamily="50" charset="-128"/>
                  <a:ea typeface="メイリオ" pitchFamily="50" charset="-128"/>
                  <a:cs typeface="メイリオ" pitchFamily="50" charset="-128"/>
                </a:rPr>
                <a:t>トップセミナー</a:t>
              </a:r>
              <a:r>
                <a:rPr lang="en-US" altLang="ja-JP" sz="1297" b="1" u="sng" dirty="0" smtClean="0">
                  <a:solidFill>
                    <a:prstClr val="black"/>
                  </a:solidFill>
                  <a:effectLst>
                    <a:outerShdw blurRad="50800" dist="38100" dir="5400000" algn="t" rotWithShape="0">
                      <a:prstClr val="black">
                        <a:alpha val="40000"/>
                      </a:prstClr>
                    </a:outerShdw>
                  </a:effectLst>
                  <a:latin typeface="メイリオ" pitchFamily="50" charset="-128"/>
                  <a:ea typeface="メイリオ" pitchFamily="50" charset="-128"/>
                  <a:cs typeface="メイリオ" pitchFamily="50" charset="-128"/>
                </a:rPr>
                <a:t>Ⅰ</a:t>
              </a:r>
              <a:endParaRPr lang="ja-JP" altLang="en-US" sz="1297" u="sng" dirty="0">
                <a:solidFill>
                  <a:prstClr val="black"/>
                </a:solidFill>
              </a:endParaRPr>
            </a:p>
          </p:txBody>
        </p:sp>
        <p:sp>
          <p:nvSpPr>
            <p:cNvPr id="12" name="テキスト ボックス 11"/>
            <p:cNvSpPr txBox="1"/>
            <p:nvPr/>
          </p:nvSpPr>
          <p:spPr>
            <a:xfrm>
              <a:off x="194572" y="4556883"/>
              <a:ext cx="2937815" cy="1077218"/>
            </a:xfrm>
            <a:prstGeom prst="rect">
              <a:avLst/>
            </a:prstGeom>
            <a:noFill/>
          </p:spPr>
          <p:txBody>
            <a:bodyPr wrap="square" rtlCol="0">
              <a:spAutoFit/>
            </a:bodyPr>
            <a:lstStyle/>
            <a:p>
              <a:pPr lvl="0"/>
              <a:r>
                <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農研</a:t>
              </a:r>
              <a:r>
                <a:rPr lang="ja-JP" altLang="en-US" sz="80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機構</a:t>
              </a:r>
              <a:r>
                <a:rPr lang="ja-JP" altLang="en-US" sz="80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と生産者の</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連携強化</a:t>
              </a:r>
              <a:r>
                <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a:r>
                <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情報</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通信技術の進化は農業を変えるか？－スマート農業、ビッグデータ、人工知能、ものづくり革命</a:t>
              </a: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講師</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井邊 時雄 農</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研機構理事長　</a:t>
              </a:r>
            </a:p>
            <a:p>
              <a:pPr lvl="0"/>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平</a:t>
              </a: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藤 雅之</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北海道</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農業研究センター</a:t>
              </a: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研究員</a:t>
              </a:r>
              <a:endPar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最先端</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の研究成果を日本農業法人協会の会員を通じて農業生産現場に普及、又生産現場の課題解決のサポートなどの連携・協力について説明いただきます。</a:t>
              </a:r>
            </a:p>
          </p:txBody>
        </p:sp>
      </p:grpSp>
      <p:sp>
        <p:nvSpPr>
          <p:cNvPr id="16" name="テキスト ボックス 15"/>
          <p:cNvSpPr txBox="1"/>
          <p:nvPr/>
        </p:nvSpPr>
        <p:spPr>
          <a:xfrm>
            <a:off x="242582" y="7167187"/>
            <a:ext cx="2696213" cy="215444"/>
          </a:xfrm>
          <a:prstGeom prst="rect">
            <a:avLst/>
          </a:prstGeom>
          <a:noFill/>
        </p:spPr>
        <p:txBody>
          <a:bodyPr wrap="square" rtlCol="0">
            <a:spAutoFit/>
          </a:bodyPr>
          <a:lstStyle/>
          <a:p>
            <a:pPr algn="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(13</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階「飛鳥」</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6635931" y="2108384"/>
            <a:ext cx="3126378" cy="451406"/>
          </a:xfrm>
          <a:prstGeom prst="rect">
            <a:avLst/>
          </a:prstGeom>
          <a:noFill/>
          <a:ln>
            <a:solidFill>
              <a:schemeClr val="tx1"/>
            </a:solidFill>
          </a:ln>
        </p:spPr>
        <p:txBody>
          <a:bodyPr wrap="square" rtlCol="0">
            <a:spAutoFit/>
          </a:bodyPr>
          <a:lstStyle/>
          <a:p>
            <a:pPr algn="ctr">
              <a:lnSpc>
                <a:spcPts val="1390"/>
              </a:lnSpc>
            </a:pPr>
            <a:r>
              <a:rPr lang="ja-JP" altLang="en-US" sz="1112"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議 案</a:t>
            </a:r>
            <a:endParaRPr lang="en-US" altLang="ja-JP" sz="1112"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algn="ctr">
              <a:lnSpc>
                <a:spcPts val="1390"/>
              </a:lnSpc>
            </a:pPr>
            <a:r>
              <a:rPr lang="ja-JP" altLang="en-US" sz="1112" dirty="0" smtClean="0">
                <a:solidFill>
                  <a:prstClr val="black"/>
                </a:solidFill>
                <a:latin typeface="ＭＳ ゴシック" panose="020B0609070205080204" pitchFamily="49" charset="-128"/>
                <a:ea typeface="ＭＳ ゴシック" panose="020B0609070205080204" pitchFamily="49" charset="-128"/>
              </a:rPr>
              <a:t>理事の補充・選任について</a:t>
            </a:r>
            <a:endParaRPr kumimoji="1" lang="ja-JP" altLang="en-US" dirty="0"/>
          </a:p>
        </p:txBody>
      </p:sp>
    </p:spTree>
    <p:extLst>
      <p:ext uri="{BB962C8B-B14F-4D97-AF65-F5344CB8AC3E}">
        <p14:creationId xmlns:p14="http://schemas.microsoft.com/office/powerpoint/2010/main" val="552694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1874</TotalTime>
  <Words>293</Words>
  <Application>Microsoft Office PowerPoint</Application>
  <PresentationFormat>ユーザー設定</PresentationFormat>
  <Paragraphs>103</Paragraphs>
  <Slides>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ＪＳゴシック</vt:lpstr>
      <vt:lpstr>ＭＳ Ｐゴシック</vt:lpstr>
      <vt:lpstr>ＭＳ ゴシック</vt:lpstr>
      <vt:lpstr>ＭＳ 明朝</vt:lpstr>
      <vt:lpstr>メイリオ</vt:lpstr>
      <vt:lpstr>Arial</vt:lpstr>
      <vt:lpstr>Calibri</vt:lpstr>
      <vt:lpstr>Calibri Light</vt:lpstr>
      <vt:lpstr>Times New Roman</vt:lpstr>
      <vt:lpstr>Wingdings</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kobiki</dc:creator>
  <cp:lastModifiedBy>satou</cp:lastModifiedBy>
  <cp:revision>132</cp:revision>
  <cp:lastPrinted>2017-02-01T06:12:14Z</cp:lastPrinted>
  <dcterms:created xsi:type="dcterms:W3CDTF">2016-05-11T03:00:32Z</dcterms:created>
  <dcterms:modified xsi:type="dcterms:W3CDTF">2017-02-01T09:21:21Z</dcterms:modified>
</cp:coreProperties>
</file>